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84" y="9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E12A9-D6E2-401E-99B5-D95B2B470DC4}" type="datetimeFigureOut">
              <a:rPr lang="de-CH" smtClean="0"/>
              <a:t>22.03.2021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A5622-6744-4078-851A-F88CD08C855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81734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A5622-6744-4078-851A-F88CD08C855D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18313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4EB5-318E-4678-8D12-54E31A624130}" type="datetimeFigureOut">
              <a:rPr lang="de-CH" smtClean="0"/>
              <a:t>22.03.2021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1C59-1B1A-4CB2-BCA9-CF5D063AF4A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8396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4EB5-318E-4678-8D12-54E31A624130}" type="datetimeFigureOut">
              <a:rPr lang="de-CH" smtClean="0"/>
              <a:t>22.03.2021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1C59-1B1A-4CB2-BCA9-CF5D063AF4A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21132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4EB5-318E-4678-8D12-54E31A624130}" type="datetimeFigureOut">
              <a:rPr lang="de-CH" smtClean="0"/>
              <a:t>22.03.2021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1C59-1B1A-4CB2-BCA9-CF5D063AF4A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3324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4EB5-318E-4678-8D12-54E31A624130}" type="datetimeFigureOut">
              <a:rPr lang="de-CH" smtClean="0"/>
              <a:t>22.03.2021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1C59-1B1A-4CB2-BCA9-CF5D063AF4A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4170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4EB5-318E-4678-8D12-54E31A624130}" type="datetimeFigureOut">
              <a:rPr lang="de-CH" smtClean="0"/>
              <a:t>22.03.2021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1C59-1B1A-4CB2-BCA9-CF5D063AF4A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8315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4EB5-318E-4678-8D12-54E31A624130}" type="datetimeFigureOut">
              <a:rPr lang="de-CH" smtClean="0"/>
              <a:t>22.03.2021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1C59-1B1A-4CB2-BCA9-CF5D063AF4A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837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4EB5-318E-4678-8D12-54E31A624130}" type="datetimeFigureOut">
              <a:rPr lang="de-CH" smtClean="0"/>
              <a:t>22.03.2021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1C59-1B1A-4CB2-BCA9-CF5D063AF4A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62837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4EB5-318E-4678-8D12-54E31A624130}" type="datetimeFigureOut">
              <a:rPr lang="de-CH" smtClean="0"/>
              <a:t>22.03.2021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1C59-1B1A-4CB2-BCA9-CF5D063AF4A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814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4EB5-318E-4678-8D12-54E31A624130}" type="datetimeFigureOut">
              <a:rPr lang="de-CH" smtClean="0"/>
              <a:t>22.03.2021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1C59-1B1A-4CB2-BCA9-CF5D063AF4A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1973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4EB5-318E-4678-8D12-54E31A624130}" type="datetimeFigureOut">
              <a:rPr lang="de-CH" smtClean="0"/>
              <a:t>22.03.2021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1C59-1B1A-4CB2-BCA9-CF5D063AF4A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7733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4EB5-318E-4678-8D12-54E31A624130}" type="datetimeFigureOut">
              <a:rPr lang="de-CH" smtClean="0"/>
              <a:t>22.03.2021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41C59-1B1A-4CB2-BCA9-CF5D063AF4A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322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44EB5-318E-4678-8D12-54E31A624130}" type="datetimeFigureOut">
              <a:rPr lang="de-CH" smtClean="0"/>
              <a:t>22.03.2021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41C59-1B1A-4CB2-BCA9-CF5D063AF4A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9945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h/url?sa=i&amp;rct=j&amp;q=&amp;esrc=s&amp;source=images&amp;cd=&amp;cad=rja&amp;uact=8&amp;ved=2ahUKEwi6ifO9_7TaAhVEJlAKHZxID38QjRx6BAgAEAU&amp;url=https://publicdomainvectors.org/de/tag/sprechen&amp;psig=AOvVaw0A8Dvgs6dlUCIxV0q03lfr&amp;ust=1523631383107382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8.png"/><Relationship Id="rId4" Type="http://schemas.openxmlformats.org/officeDocument/2006/relationships/image" Target="../media/image3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8.png"/><Relationship Id="rId5" Type="http://schemas.openxmlformats.org/officeDocument/2006/relationships/image" Target="../media/image3.jpe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hyperlink" Target="https://www.google.ch/url?sa=i&amp;rct=j&amp;q=&amp;esrc=s&amp;source=images&amp;cd=&amp;cad=rja&amp;uact=8&amp;ved=2ahUKEwi6ifO9_7TaAhVEJlAKHZxID38QjRx6BAgAEAU&amp;url=https://publicdomainvectors.org/de/tag/sprechen&amp;psig=AOvVaw0A8Dvgs6dlUCIxV0q03lfr&amp;ust=152363138310738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/>
        </p:nvSpPr>
        <p:spPr>
          <a:xfrm>
            <a:off x="1079612" y="800199"/>
            <a:ext cx="108012" cy="56382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Rechteck 3"/>
          <p:cNvSpPr/>
          <p:nvPr/>
        </p:nvSpPr>
        <p:spPr>
          <a:xfrm>
            <a:off x="3023828" y="761093"/>
            <a:ext cx="108012" cy="56382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Rechteck 7"/>
          <p:cNvSpPr/>
          <p:nvPr/>
        </p:nvSpPr>
        <p:spPr>
          <a:xfrm>
            <a:off x="5112060" y="753671"/>
            <a:ext cx="108012" cy="56382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Rechteck 10"/>
          <p:cNvSpPr/>
          <p:nvPr/>
        </p:nvSpPr>
        <p:spPr>
          <a:xfrm>
            <a:off x="7200292" y="764704"/>
            <a:ext cx="108012" cy="56382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9" t="1499" r="79270" b="81441"/>
          <a:stretch/>
        </p:blipFill>
        <p:spPr bwMode="auto">
          <a:xfrm>
            <a:off x="1666101" y="908720"/>
            <a:ext cx="601643" cy="720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67" t="1498" r="42503" b="80080"/>
          <a:stretch/>
        </p:blipFill>
        <p:spPr bwMode="auto">
          <a:xfrm>
            <a:off x="3618362" y="980728"/>
            <a:ext cx="737614" cy="7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00" t="1769" r="1301" b="83556"/>
          <a:stretch/>
        </p:blipFill>
        <p:spPr bwMode="auto">
          <a:xfrm>
            <a:off x="7740697" y="1008867"/>
            <a:ext cx="863751" cy="619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39" r="10103"/>
          <a:stretch/>
        </p:blipFill>
        <p:spPr bwMode="auto">
          <a:xfrm>
            <a:off x="5580112" y="913628"/>
            <a:ext cx="1008112" cy="93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1668647" y="354142"/>
            <a:ext cx="887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 smtClean="0"/>
              <a:t>Zugang</a:t>
            </a:r>
            <a:endParaRPr lang="de-CH" sz="1600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3612863" y="332656"/>
            <a:ext cx="999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 smtClean="0"/>
              <a:t>Schleuse</a:t>
            </a:r>
            <a:endParaRPr lang="de-CH" sz="1200" b="1" dirty="0"/>
          </a:p>
        </p:txBody>
      </p:sp>
      <p:sp>
        <p:nvSpPr>
          <p:cNvPr id="15" name="Textfeld 14"/>
          <p:cNvSpPr txBox="1"/>
          <p:nvPr/>
        </p:nvSpPr>
        <p:spPr>
          <a:xfrm>
            <a:off x="5701095" y="332656"/>
            <a:ext cx="887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 smtClean="0"/>
              <a:t>Zentrale</a:t>
            </a:r>
            <a:endParaRPr lang="de-CH" sz="1200" b="1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467544" y="2060848"/>
            <a:ext cx="8289778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 rot="16200000">
            <a:off x="-60509" y="3124984"/>
            <a:ext cx="12469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 smtClean="0"/>
              <a:t>Installation</a:t>
            </a:r>
            <a:endParaRPr lang="de-CH" sz="1200" b="1" dirty="0"/>
          </a:p>
        </p:txBody>
      </p:sp>
      <p:cxnSp>
        <p:nvCxnSpPr>
          <p:cNvPr id="29" name="Gerade Verbindung 28"/>
          <p:cNvCxnSpPr/>
          <p:nvPr/>
        </p:nvCxnSpPr>
        <p:spPr>
          <a:xfrm>
            <a:off x="5425081" y="820049"/>
            <a:ext cx="1235151" cy="109678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H="1">
            <a:off x="5508104" y="836712"/>
            <a:ext cx="1152128" cy="10706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 descr="C:\Users\SBirrer3\Desktop\IMG_065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537" y="2276872"/>
            <a:ext cx="1578506" cy="118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C:\Users\SBirrer3\Desktop\IMG_0656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5" t="38289" r="16102" b="25650"/>
          <a:stretch/>
        </p:blipFill>
        <p:spPr bwMode="auto">
          <a:xfrm>
            <a:off x="7715436" y="3427194"/>
            <a:ext cx="908786" cy="610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SBirrer3\Desktop\IMG_0657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76" t="63107" r="25042" b="23899"/>
          <a:stretch/>
        </p:blipFill>
        <p:spPr bwMode="auto">
          <a:xfrm rot="5400000">
            <a:off x="7706540" y="2315068"/>
            <a:ext cx="940350" cy="71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6" descr="C:\Users\SBirrer3\Desktop\IMG_0656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5" t="38289" r="16102" b="25650"/>
          <a:stretch/>
        </p:blipFill>
        <p:spPr bwMode="auto">
          <a:xfrm>
            <a:off x="1595405" y="2410770"/>
            <a:ext cx="908786" cy="610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SBirrer3\Desktop\IMG_0659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34" r="6734"/>
          <a:stretch/>
        </p:blipFill>
        <p:spPr bwMode="auto">
          <a:xfrm>
            <a:off x="3311863" y="2276872"/>
            <a:ext cx="1548169" cy="1037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Freihandform 36"/>
          <p:cNvSpPr/>
          <p:nvPr/>
        </p:nvSpPr>
        <p:spPr>
          <a:xfrm>
            <a:off x="7503123" y="1565329"/>
            <a:ext cx="695480" cy="1673817"/>
          </a:xfrm>
          <a:custGeom>
            <a:avLst/>
            <a:gdLst>
              <a:gd name="connsiteX0" fmla="*/ 656735 w 695480"/>
              <a:gd name="connsiteY0" fmla="*/ 1549830 h 1673817"/>
              <a:gd name="connsiteX1" fmla="*/ 625738 w 695480"/>
              <a:gd name="connsiteY1" fmla="*/ 1635071 h 1673817"/>
              <a:gd name="connsiteX2" fmla="*/ 602491 w 695480"/>
              <a:gd name="connsiteY2" fmla="*/ 1650569 h 1673817"/>
              <a:gd name="connsiteX3" fmla="*/ 586992 w 695480"/>
              <a:gd name="connsiteY3" fmla="*/ 1666068 h 1673817"/>
              <a:gd name="connsiteX4" fmla="*/ 532748 w 695480"/>
              <a:gd name="connsiteY4" fmla="*/ 1673817 h 1673817"/>
              <a:gd name="connsiteX5" fmla="*/ 300274 w 695480"/>
              <a:gd name="connsiteY5" fmla="*/ 1666068 h 1673817"/>
              <a:gd name="connsiteX6" fmla="*/ 277026 w 695480"/>
              <a:gd name="connsiteY6" fmla="*/ 1658318 h 1673817"/>
              <a:gd name="connsiteX7" fmla="*/ 246030 w 695480"/>
              <a:gd name="connsiteY7" fmla="*/ 1650569 h 1673817"/>
              <a:gd name="connsiteX8" fmla="*/ 176287 w 695480"/>
              <a:gd name="connsiteY8" fmla="*/ 1635071 h 1673817"/>
              <a:gd name="connsiteX9" fmla="*/ 137541 w 695480"/>
              <a:gd name="connsiteY9" fmla="*/ 1604074 h 1673817"/>
              <a:gd name="connsiteX10" fmla="*/ 122043 w 695480"/>
              <a:gd name="connsiteY10" fmla="*/ 1557579 h 1673817"/>
              <a:gd name="connsiteX11" fmla="*/ 114294 w 695480"/>
              <a:gd name="connsiteY11" fmla="*/ 1534332 h 1673817"/>
              <a:gd name="connsiteX12" fmla="*/ 106545 w 695480"/>
              <a:gd name="connsiteY12" fmla="*/ 1511085 h 1673817"/>
              <a:gd name="connsiteX13" fmla="*/ 91046 w 695480"/>
              <a:gd name="connsiteY13" fmla="*/ 1356102 h 1673817"/>
              <a:gd name="connsiteX14" fmla="*/ 75548 w 695480"/>
              <a:gd name="connsiteY14" fmla="*/ 1030637 h 1673817"/>
              <a:gd name="connsiteX15" fmla="*/ 67799 w 695480"/>
              <a:gd name="connsiteY15" fmla="*/ 991891 h 1673817"/>
              <a:gd name="connsiteX16" fmla="*/ 60050 w 695480"/>
              <a:gd name="connsiteY16" fmla="*/ 937647 h 1673817"/>
              <a:gd name="connsiteX17" fmla="*/ 44552 w 695480"/>
              <a:gd name="connsiteY17" fmla="*/ 883403 h 1673817"/>
              <a:gd name="connsiteX18" fmla="*/ 36802 w 695480"/>
              <a:gd name="connsiteY18" fmla="*/ 852407 h 1673817"/>
              <a:gd name="connsiteX19" fmla="*/ 29053 w 695480"/>
              <a:gd name="connsiteY19" fmla="*/ 829159 h 1673817"/>
              <a:gd name="connsiteX20" fmla="*/ 13555 w 695480"/>
              <a:gd name="connsiteY20" fmla="*/ 767166 h 1673817"/>
              <a:gd name="connsiteX21" fmla="*/ 13555 w 695480"/>
              <a:gd name="connsiteY21" fmla="*/ 488196 h 1673817"/>
              <a:gd name="connsiteX22" fmla="*/ 29053 w 695480"/>
              <a:gd name="connsiteY22" fmla="*/ 464949 h 1673817"/>
              <a:gd name="connsiteX23" fmla="*/ 67799 w 695480"/>
              <a:gd name="connsiteY23" fmla="*/ 433952 h 1673817"/>
              <a:gd name="connsiteX24" fmla="*/ 114294 w 695480"/>
              <a:gd name="connsiteY24" fmla="*/ 418454 h 1673817"/>
              <a:gd name="connsiteX25" fmla="*/ 137541 w 695480"/>
              <a:gd name="connsiteY25" fmla="*/ 410705 h 1673817"/>
              <a:gd name="connsiteX26" fmla="*/ 153040 w 695480"/>
              <a:gd name="connsiteY26" fmla="*/ 395207 h 1673817"/>
              <a:gd name="connsiteX27" fmla="*/ 184036 w 695480"/>
              <a:gd name="connsiteY27" fmla="*/ 387457 h 1673817"/>
              <a:gd name="connsiteX28" fmla="*/ 207284 w 695480"/>
              <a:gd name="connsiteY28" fmla="*/ 379708 h 1673817"/>
              <a:gd name="connsiteX29" fmla="*/ 269277 w 695480"/>
              <a:gd name="connsiteY29" fmla="*/ 364210 h 1673817"/>
              <a:gd name="connsiteX30" fmla="*/ 362267 w 695480"/>
              <a:gd name="connsiteY30" fmla="*/ 348712 h 1673817"/>
              <a:gd name="connsiteX31" fmla="*/ 416511 w 695480"/>
              <a:gd name="connsiteY31" fmla="*/ 333213 h 1673817"/>
              <a:gd name="connsiteX32" fmla="*/ 455257 w 695480"/>
              <a:gd name="connsiteY32" fmla="*/ 325464 h 1673817"/>
              <a:gd name="connsiteX33" fmla="*/ 501752 w 695480"/>
              <a:gd name="connsiteY33" fmla="*/ 309966 h 1673817"/>
              <a:gd name="connsiteX34" fmla="*/ 555996 w 695480"/>
              <a:gd name="connsiteY34" fmla="*/ 286718 h 1673817"/>
              <a:gd name="connsiteX35" fmla="*/ 579243 w 695480"/>
              <a:gd name="connsiteY35" fmla="*/ 271220 h 1673817"/>
              <a:gd name="connsiteX36" fmla="*/ 625738 w 695480"/>
              <a:gd name="connsiteY36" fmla="*/ 255722 h 1673817"/>
              <a:gd name="connsiteX37" fmla="*/ 648985 w 695480"/>
              <a:gd name="connsiteY37" fmla="*/ 247973 h 1673817"/>
              <a:gd name="connsiteX38" fmla="*/ 664484 w 695480"/>
              <a:gd name="connsiteY38" fmla="*/ 232474 h 1673817"/>
              <a:gd name="connsiteX39" fmla="*/ 695480 w 695480"/>
              <a:gd name="connsiteY39" fmla="*/ 185979 h 1673817"/>
              <a:gd name="connsiteX40" fmla="*/ 679982 w 695480"/>
              <a:gd name="connsiteY40" fmla="*/ 77491 h 1673817"/>
              <a:gd name="connsiteX41" fmla="*/ 672233 w 695480"/>
              <a:gd name="connsiteY41" fmla="*/ 54244 h 1673817"/>
              <a:gd name="connsiteX42" fmla="*/ 656735 w 695480"/>
              <a:gd name="connsiteY42" fmla="*/ 30996 h 1673817"/>
              <a:gd name="connsiteX43" fmla="*/ 648985 w 695480"/>
              <a:gd name="connsiteY43" fmla="*/ 0 h 1673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95480" h="1673817">
                <a:moveTo>
                  <a:pt x="656735" y="1549830"/>
                </a:moveTo>
                <a:cubicBezTo>
                  <a:pt x="651000" y="1578503"/>
                  <a:pt x="647926" y="1612883"/>
                  <a:pt x="625738" y="1635071"/>
                </a:cubicBezTo>
                <a:cubicBezTo>
                  <a:pt x="619153" y="1641656"/>
                  <a:pt x="609763" y="1644751"/>
                  <a:pt x="602491" y="1650569"/>
                </a:cubicBezTo>
                <a:cubicBezTo>
                  <a:pt x="596786" y="1655133"/>
                  <a:pt x="593923" y="1663758"/>
                  <a:pt x="586992" y="1666068"/>
                </a:cubicBezTo>
                <a:cubicBezTo>
                  <a:pt x="569664" y="1671844"/>
                  <a:pt x="550829" y="1671234"/>
                  <a:pt x="532748" y="1673817"/>
                </a:cubicBezTo>
                <a:cubicBezTo>
                  <a:pt x="455257" y="1671234"/>
                  <a:pt x="377666" y="1670759"/>
                  <a:pt x="300274" y="1666068"/>
                </a:cubicBezTo>
                <a:cubicBezTo>
                  <a:pt x="292120" y="1665574"/>
                  <a:pt x="284880" y="1660562"/>
                  <a:pt x="277026" y="1658318"/>
                </a:cubicBezTo>
                <a:cubicBezTo>
                  <a:pt x="266786" y="1655392"/>
                  <a:pt x="256473" y="1652658"/>
                  <a:pt x="246030" y="1650569"/>
                </a:cubicBezTo>
                <a:cubicBezTo>
                  <a:pt x="177838" y="1636931"/>
                  <a:pt x="221532" y="1650152"/>
                  <a:pt x="176287" y="1635071"/>
                </a:cubicBezTo>
                <a:cubicBezTo>
                  <a:pt x="168074" y="1629595"/>
                  <a:pt x="143062" y="1615116"/>
                  <a:pt x="137541" y="1604074"/>
                </a:cubicBezTo>
                <a:cubicBezTo>
                  <a:pt x="130235" y="1589462"/>
                  <a:pt x="127209" y="1573077"/>
                  <a:pt x="122043" y="1557579"/>
                </a:cubicBezTo>
                <a:lnTo>
                  <a:pt x="114294" y="1534332"/>
                </a:lnTo>
                <a:lnTo>
                  <a:pt x="106545" y="1511085"/>
                </a:lnTo>
                <a:cubicBezTo>
                  <a:pt x="101379" y="1459424"/>
                  <a:pt x="92968" y="1407985"/>
                  <a:pt x="91046" y="1356102"/>
                </a:cubicBezTo>
                <a:cubicBezTo>
                  <a:pt x="88410" y="1284924"/>
                  <a:pt x="84295" y="1118107"/>
                  <a:pt x="75548" y="1030637"/>
                </a:cubicBezTo>
                <a:cubicBezTo>
                  <a:pt x="74237" y="1017531"/>
                  <a:pt x="69964" y="1004883"/>
                  <a:pt x="67799" y="991891"/>
                </a:cubicBezTo>
                <a:cubicBezTo>
                  <a:pt x="64796" y="973875"/>
                  <a:pt x="63317" y="955617"/>
                  <a:pt x="60050" y="937647"/>
                </a:cubicBezTo>
                <a:cubicBezTo>
                  <a:pt x="53996" y="904350"/>
                  <a:pt x="52849" y="912442"/>
                  <a:pt x="44552" y="883403"/>
                </a:cubicBezTo>
                <a:cubicBezTo>
                  <a:pt x="41626" y="873163"/>
                  <a:pt x="39728" y="862647"/>
                  <a:pt x="36802" y="852407"/>
                </a:cubicBezTo>
                <a:cubicBezTo>
                  <a:pt x="34558" y="844553"/>
                  <a:pt x="31034" y="837084"/>
                  <a:pt x="29053" y="829159"/>
                </a:cubicBezTo>
                <a:lnTo>
                  <a:pt x="13555" y="767166"/>
                </a:lnTo>
                <a:cubicBezTo>
                  <a:pt x="-5067" y="655433"/>
                  <a:pt x="-3963" y="680899"/>
                  <a:pt x="13555" y="488196"/>
                </a:cubicBezTo>
                <a:cubicBezTo>
                  <a:pt x="14398" y="478921"/>
                  <a:pt x="23235" y="472221"/>
                  <a:pt x="29053" y="464949"/>
                </a:cubicBezTo>
                <a:cubicBezTo>
                  <a:pt x="37935" y="453847"/>
                  <a:pt x="55303" y="439506"/>
                  <a:pt x="67799" y="433952"/>
                </a:cubicBezTo>
                <a:cubicBezTo>
                  <a:pt x="82728" y="427317"/>
                  <a:pt x="98796" y="423620"/>
                  <a:pt x="114294" y="418454"/>
                </a:cubicBezTo>
                <a:lnTo>
                  <a:pt x="137541" y="410705"/>
                </a:lnTo>
                <a:cubicBezTo>
                  <a:pt x="142707" y="405539"/>
                  <a:pt x="146505" y="398474"/>
                  <a:pt x="153040" y="395207"/>
                </a:cubicBezTo>
                <a:cubicBezTo>
                  <a:pt x="162566" y="390444"/>
                  <a:pt x="173796" y="390383"/>
                  <a:pt x="184036" y="387457"/>
                </a:cubicBezTo>
                <a:cubicBezTo>
                  <a:pt x="191890" y="385213"/>
                  <a:pt x="199403" y="381857"/>
                  <a:pt x="207284" y="379708"/>
                </a:cubicBezTo>
                <a:cubicBezTo>
                  <a:pt x="227834" y="374104"/>
                  <a:pt x="248613" y="369376"/>
                  <a:pt x="269277" y="364210"/>
                </a:cubicBezTo>
                <a:cubicBezTo>
                  <a:pt x="299763" y="356589"/>
                  <a:pt x="362267" y="348712"/>
                  <a:pt x="362267" y="348712"/>
                </a:cubicBezTo>
                <a:cubicBezTo>
                  <a:pt x="388150" y="340084"/>
                  <a:pt x="387326" y="339699"/>
                  <a:pt x="416511" y="333213"/>
                </a:cubicBezTo>
                <a:cubicBezTo>
                  <a:pt x="429368" y="330356"/>
                  <a:pt x="442550" y="328929"/>
                  <a:pt x="455257" y="325464"/>
                </a:cubicBezTo>
                <a:cubicBezTo>
                  <a:pt x="471018" y="321166"/>
                  <a:pt x="501752" y="309966"/>
                  <a:pt x="501752" y="309966"/>
                </a:cubicBezTo>
                <a:cubicBezTo>
                  <a:pt x="560114" y="271058"/>
                  <a:pt x="485941" y="316742"/>
                  <a:pt x="555996" y="286718"/>
                </a:cubicBezTo>
                <a:cubicBezTo>
                  <a:pt x="564556" y="283049"/>
                  <a:pt x="570733" y="275002"/>
                  <a:pt x="579243" y="271220"/>
                </a:cubicBezTo>
                <a:cubicBezTo>
                  <a:pt x="594172" y="264585"/>
                  <a:pt x="610240" y="260888"/>
                  <a:pt x="625738" y="255722"/>
                </a:cubicBezTo>
                <a:lnTo>
                  <a:pt x="648985" y="247973"/>
                </a:lnTo>
                <a:cubicBezTo>
                  <a:pt x="654151" y="242807"/>
                  <a:pt x="660100" y="238319"/>
                  <a:pt x="664484" y="232474"/>
                </a:cubicBezTo>
                <a:cubicBezTo>
                  <a:pt x="675660" y="217573"/>
                  <a:pt x="695480" y="185979"/>
                  <a:pt x="695480" y="185979"/>
                </a:cubicBezTo>
                <a:cubicBezTo>
                  <a:pt x="690658" y="142583"/>
                  <a:pt x="689851" y="116967"/>
                  <a:pt x="679982" y="77491"/>
                </a:cubicBezTo>
                <a:cubicBezTo>
                  <a:pt x="678001" y="69567"/>
                  <a:pt x="675886" y="61550"/>
                  <a:pt x="672233" y="54244"/>
                </a:cubicBezTo>
                <a:cubicBezTo>
                  <a:pt x="668068" y="45914"/>
                  <a:pt x="661901" y="38745"/>
                  <a:pt x="656735" y="30996"/>
                </a:cubicBezTo>
                <a:lnTo>
                  <a:pt x="648985" y="0"/>
                </a:ln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8" name="Freihandform 37"/>
          <p:cNvSpPr/>
          <p:nvPr/>
        </p:nvSpPr>
        <p:spPr>
          <a:xfrm>
            <a:off x="7888185" y="3107410"/>
            <a:ext cx="953598" cy="1278610"/>
          </a:xfrm>
          <a:custGeom>
            <a:avLst/>
            <a:gdLst>
              <a:gd name="connsiteX0" fmla="*/ 411157 w 953598"/>
              <a:gd name="connsiteY0" fmla="*/ 0 h 1278610"/>
              <a:gd name="connsiteX1" fmla="*/ 418907 w 953598"/>
              <a:gd name="connsiteY1" fmla="*/ 54244 h 1278610"/>
              <a:gd name="connsiteX2" fmla="*/ 434405 w 953598"/>
              <a:gd name="connsiteY2" fmla="*/ 69743 h 1278610"/>
              <a:gd name="connsiteX3" fmla="*/ 527395 w 953598"/>
              <a:gd name="connsiteY3" fmla="*/ 116237 h 1278610"/>
              <a:gd name="connsiteX4" fmla="*/ 573890 w 953598"/>
              <a:gd name="connsiteY4" fmla="*/ 131736 h 1278610"/>
              <a:gd name="connsiteX5" fmla="*/ 597137 w 953598"/>
              <a:gd name="connsiteY5" fmla="*/ 139485 h 1278610"/>
              <a:gd name="connsiteX6" fmla="*/ 620384 w 953598"/>
              <a:gd name="connsiteY6" fmla="*/ 154983 h 1278610"/>
              <a:gd name="connsiteX7" fmla="*/ 651381 w 953598"/>
              <a:gd name="connsiteY7" fmla="*/ 162732 h 1278610"/>
              <a:gd name="connsiteX8" fmla="*/ 697876 w 953598"/>
              <a:gd name="connsiteY8" fmla="*/ 178231 h 1278610"/>
              <a:gd name="connsiteX9" fmla="*/ 721123 w 953598"/>
              <a:gd name="connsiteY9" fmla="*/ 185980 h 1278610"/>
              <a:gd name="connsiteX10" fmla="*/ 744371 w 953598"/>
              <a:gd name="connsiteY10" fmla="*/ 193729 h 1278610"/>
              <a:gd name="connsiteX11" fmla="*/ 767618 w 953598"/>
              <a:gd name="connsiteY11" fmla="*/ 209227 h 1278610"/>
              <a:gd name="connsiteX12" fmla="*/ 790866 w 953598"/>
              <a:gd name="connsiteY12" fmla="*/ 216976 h 1278610"/>
              <a:gd name="connsiteX13" fmla="*/ 829612 w 953598"/>
              <a:gd name="connsiteY13" fmla="*/ 240224 h 1278610"/>
              <a:gd name="connsiteX14" fmla="*/ 868357 w 953598"/>
              <a:gd name="connsiteY14" fmla="*/ 271221 h 1278610"/>
              <a:gd name="connsiteX15" fmla="*/ 876107 w 953598"/>
              <a:gd name="connsiteY15" fmla="*/ 294468 h 1278610"/>
              <a:gd name="connsiteX16" fmla="*/ 907103 w 953598"/>
              <a:gd name="connsiteY16" fmla="*/ 333214 h 1278610"/>
              <a:gd name="connsiteX17" fmla="*/ 914852 w 953598"/>
              <a:gd name="connsiteY17" fmla="*/ 364210 h 1278610"/>
              <a:gd name="connsiteX18" fmla="*/ 930351 w 953598"/>
              <a:gd name="connsiteY18" fmla="*/ 410705 h 1278610"/>
              <a:gd name="connsiteX19" fmla="*/ 938100 w 953598"/>
              <a:gd name="connsiteY19" fmla="*/ 433953 h 1278610"/>
              <a:gd name="connsiteX20" fmla="*/ 945849 w 953598"/>
              <a:gd name="connsiteY20" fmla="*/ 457200 h 1278610"/>
              <a:gd name="connsiteX21" fmla="*/ 953598 w 953598"/>
              <a:gd name="connsiteY21" fmla="*/ 480448 h 1278610"/>
              <a:gd name="connsiteX22" fmla="*/ 945849 w 953598"/>
              <a:gd name="connsiteY22" fmla="*/ 565688 h 1278610"/>
              <a:gd name="connsiteX23" fmla="*/ 930351 w 953598"/>
              <a:gd name="connsiteY23" fmla="*/ 612183 h 1278610"/>
              <a:gd name="connsiteX24" fmla="*/ 907103 w 953598"/>
              <a:gd name="connsiteY24" fmla="*/ 619932 h 1278610"/>
              <a:gd name="connsiteX25" fmla="*/ 868357 w 953598"/>
              <a:gd name="connsiteY25" fmla="*/ 650929 h 1278610"/>
              <a:gd name="connsiteX26" fmla="*/ 829612 w 953598"/>
              <a:gd name="connsiteY26" fmla="*/ 689675 h 1278610"/>
              <a:gd name="connsiteX27" fmla="*/ 814113 w 953598"/>
              <a:gd name="connsiteY27" fmla="*/ 705173 h 1278610"/>
              <a:gd name="connsiteX28" fmla="*/ 798615 w 953598"/>
              <a:gd name="connsiteY28" fmla="*/ 1053885 h 1278610"/>
              <a:gd name="connsiteX29" fmla="*/ 744371 w 953598"/>
              <a:gd name="connsiteY29" fmla="*/ 1139126 h 1278610"/>
              <a:gd name="connsiteX30" fmla="*/ 721123 w 953598"/>
              <a:gd name="connsiteY30" fmla="*/ 1154624 h 1278610"/>
              <a:gd name="connsiteX31" fmla="*/ 697876 w 953598"/>
              <a:gd name="connsiteY31" fmla="*/ 1177871 h 1278610"/>
              <a:gd name="connsiteX32" fmla="*/ 674629 w 953598"/>
              <a:gd name="connsiteY32" fmla="*/ 1193370 h 1278610"/>
              <a:gd name="connsiteX33" fmla="*/ 659130 w 953598"/>
              <a:gd name="connsiteY33" fmla="*/ 1208868 h 1278610"/>
              <a:gd name="connsiteX34" fmla="*/ 581639 w 953598"/>
              <a:gd name="connsiteY34" fmla="*/ 1232115 h 1278610"/>
              <a:gd name="connsiteX35" fmla="*/ 535144 w 953598"/>
              <a:gd name="connsiteY35" fmla="*/ 1247614 h 1278610"/>
              <a:gd name="connsiteX36" fmla="*/ 488649 w 953598"/>
              <a:gd name="connsiteY36" fmla="*/ 1263112 h 1278610"/>
              <a:gd name="connsiteX37" fmla="*/ 465401 w 953598"/>
              <a:gd name="connsiteY37" fmla="*/ 1270861 h 1278610"/>
              <a:gd name="connsiteX38" fmla="*/ 418907 w 953598"/>
              <a:gd name="connsiteY38" fmla="*/ 1278610 h 1278610"/>
              <a:gd name="connsiteX39" fmla="*/ 294920 w 953598"/>
              <a:gd name="connsiteY39" fmla="*/ 1270861 h 1278610"/>
              <a:gd name="connsiteX40" fmla="*/ 248425 w 953598"/>
              <a:gd name="connsiteY40" fmla="*/ 1255363 h 1278610"/>
              <a:gd name="connsiteX41" fmla="*/ 225178 w 953598"/>
              <a:gd name="connsiteY41" fmla="*/ 1247614 h 1278610"/>
              <a:gd name="connsiteX42" fmla="*/ 209679 w 953598"/>
              <a:gd name="connsiteY42" fmla="*/ 1232115 h 1278610"/>
              <a:gd name="connsiteX43" fmla="*/ 163184 w 953598"/>
              <a:gd name="connsiteY43" fmla="*/ 1201119 h 1278610"/>
              <a:gd name="connsiteX44" fmla="*/ 147686 w 953598"/>
              <a:gd name="connsiteY44" fmla="*/ 1177871 h 1278610"/>
              <a:gd name="connsiteX45" fmla="*/ 124439 w 953598"/>
              <a:gd name="connsiteY45" fmla="*/ 1170122 h 1278610"/>
              <a:gd name="connsiteX46" fmla="*/ 93442 w 953598"/>
              <a:gd name="connsiteY46" fmla="*/ 1139126 h 1278610"/>
              <a:gd name="connsiteX47" fmla="*/ 54696 w 953598"/>
              <a:gd name="connsiteY47" fmla="*/ 1069383 h 1278610"/>
              <a:gd name="connsiteX48" fmla="*/ 39198 w 953598"/>
              <a:gd name="connsiteY48" fmla="*/ 1046136 h 1278610"/>
              <a:gd name="connsiteX49" fmla="*/ 31449 w 953598"/>
              <a:gd name="connsiteY49" fmla="*/ 1007390 h 1278610"/>
              <a:gd name="connsiteX50" fmla="*/ 15951 w 953598"/>
              <a:gd name="connsiteY50" fmla="*/ 960895 h 1278610"/>
              <a:gd name="connsiteX51" fmla="*/ 8201 w 953598"/>
              <a:gd name="connsiteY51" fmla="*/ 891153 h 1278610"/>
              <a:gd name="connsiteX52" fmla="*/ 452 w 953598"/>
              <a:gd name="connsiteY52" fmla="*/ 836909 h 1278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953598" h="1278610">
                <a:moveTo>
                  <a:pt x="411157" y="0"/>
                </a:moveTo>
                <a:cubicBezTo>
                  <a:pt x="413740" y="18081"/>
                  <a:pt x="413131" y="36916"/>
                  <a:pt x="418907" y="54244"/>
                </a:cubicBezTo>
                <a:cubicBezTo>
                  <a:pt x="421217" y="61175"/>
                  <a:pt x="428560" y="65359"/>
                  <a:pt x="434405" y="69743"/>
                </a:cubicBezTo>
                <a:cubicBezTo>
                  <a:pt x="482476" y="105796"/>
                  <a:pt x="473769" y="98361"/>
                  <a:pt x="527395" y="116237"/>
                </a:cubicBezTo>
                <a:lnTo>
                  <a:pt x="573890" y="131736"/>
                </a:lnTo>
                <a:lnTo>
                  <a:pt x="597137" y="139485"/>
                </a:lnTo>
                <a:cubicBezTo>
                  <a:pt x="604886" y="144651"/>
                  <a:pt x="611824" y="151314"/>
                  <a:pt x="620384" y="154983"/>
                </a:cubicBezTo>
                <a:cubicBezTo>
                  <a:pt x="630173" y="159178"/>
                  <a:pt x="641180" y="159672"/>
                  <a:pt x="651381" y="162732"/>
                </a:cubicBezTo>
                <a:cubicBezTo>
                  <a:pt x="667029" y="167426"/>
                  <a:pt x="682378" y="173065"/>
                  <a:pt x="697876" y="178231"/>
                </a:cubicBezTo>
                <a:lnTo>
                  <a:pt x="721123" y="185980"/>
                </a:lnTo>
                <a:lnTo>
                  <a:pt x="744371" y="193729"/>
                </a:lnTo>
                <a:cubicBezTo>
                  <a:pt x="752120" y="198895"/>
                  <a:pt x="759288" y="205062"/>
                  <a:pt x="767618" y="209227"/>
                </a:cubicBezTo>
                <a:cubicBezTo>
                  <a:pt x="774924" y="212880"/>
                  <a:pt x="783862" y="212773"/>
                  <a:pt x="790866" y="216976"/>
                </a:cubicBezTo>
                <a:cubicBezTo>
                  <a:pt x="844052" y="248888"/>
                  <a:pt x="763754" y="218272"/>
                  <a:pt x="829612" y="240224"/>
                </a:cubicBezTo>
                <a:cubicBezTo>
                  <a:pt x="840174" y="247265"/>
                  <a:pt x="860994" y="258950"/>
                  <a:pt x="868357" y="271221"/>
                </a:cubicBezTo>
                <a:cubicBezTo>
                  <a:pt x="872560" y="278225"/>
                  <a:pt x="872454" y="287162"/>
                  <a:pt x="876107" y="294468"/>
                </a:cubicBezTo>
                <a:cubicBezTo>
                  <a:pt x="885883" y="314018"/>
                  <a:pt x="892688" y="318798"/>
                  <a:pt x="907103" y="333214"/>
                </a:cubicBezTo>
                <a:cubicBezTo>
                  <a:pt x="909686" y="343546"/>
                  <a:pt x="911792" y="354009"/>
                  <a:pt x="914852" y="364210"/>
                </a:cubicBezTo>
                <a:cubicBezTo>
                  <a:pt x="919546" y="379858"/>
                  <a:pt x="925185" y="395207"/>
                  <a:pt x="930351" y="410705"/>
                </a:cubicBezTo>
                <a:lnTo>
                  <a:pt x="938100" y="433953"/>
                </a:lnTo>
                <a:lnTo>
                  <a:pt x="945849" y="457200"/>
                </a:lnTo>
                <a:lnTo>
                  <a:pt x="953598" y="480448"/>
                </a:lnTo>
                <a:cubicBezTo>
                  <a:pt x="951015" y="508861"/>
                  <a:pt x="950807" y="537592"/>
                  <a:pt x="945849" y="565688"/>
                </a:cubicBezTo>
                <a:cubicBezTo>
                  <a:pt x="943010" y="581776"/>
                  <a:pt x="945849" y="607017"/>
                  <a:pt x="930351" y="612183"/>
                </a:cubicBezTo>
                <a:lnTo>
                  <a:pt x="907103" y="619932"/>
                </a:lnTo>
                <a:cubicBezTo>
                  <a:pt x="846690" y="680349"/>
                  <a:pt x="946545" y="582514"/>
                  <a:pt x="868357" y="650929"/>
                </a:cubicBezTo>
                <a:cubicBezTo>
                  <a:pt x="854611" y="662956"/>
                  <a:pt x="842527" y="676760"/>
                  <a:pt x="829612" y="689675"/>
                </a:cubicBezTo>
                <a:lnTo>
                  <a:pt x="814113" y="705173"/>
                </a:lnTo>
                <a:cubicBezTo>
                  <a:pt x="770853" y="834959"/>
                  <a:pt x="822445" y="672592"/>
                  <a:pt x="798615" y="1053885"/>
                </a:cubicBezTo>
                <a:cubicBezTo>
                  <a:pt x="796356" y="1090035"/>
                  <a:pt x="773410" y="1119768"/>
                  <a:pt x="744371" y="1139126"/>
                </a:cubicBezTo>
                <a:cubicBezTo>
                  <a:pt x="736622" y="1144292"/>
                  <a:pt x="728278" y="1148662"/>
                  <a:pt x="721123" y="1154624"/>
                </a:cubicBezTo>
                <a:cubicBezTo>
                  <a:pt x="712704" y="1161640"/>
                  <a:pt x="706295" y="1170855"/>
                  <a:pt x="697876" y="1177871"/>
                </a:cubicBezTo>
                <a:cubicBezTo>
                  <a:pt x="690721" y="1183833"/>
                  <a:pt x="681901" y="1187552"/>
                  <a:pt x="674629" y="1193370"/>
                </a:cubicBezTo>
                <a:cubicBezTo>
                  <a:pt x="668924" y="1197934"/>
                  <a:pt x="665665" y="1205601"/>
                  <a:pt x="659130" y="1208868"/>
                </a:cubicBezTo>
                <a:cubicBezTo>
                  <a:pt x="631730" y="1222567"/>
                  <a:pt x="609449" y="1223772"/>
                  <a:pt x="581639" y="1232115"/>
                </a:cubicBezTo>
                <a:cubicBezTo>
                  <a:pt x="565991" y="1236809"/>
                  <a:pt x="550642" y="1242448"/>
                  <a:pt x="535144" y="1247614"/>
                </a:cubicBezTo>
                <a:lnTo>
                  <a:pt x="488649" y="1263112"/>
                </a:lnTo>
                <a:cubicBezTo>
                  <a:pt x="480900" y="1265695"/>
                  <a:pt x="473458" y="1269518"/>
                  <a:pt x="465401" y="1270861"/>
                </a:cubicBezTo>
                <a:lnTo>
                  <a:pt x="418907" y="1278610"/>
                </a:lnTo>
                <a:cubicBezTo>
                  <a:pt x="377578" y="1276027"/>
                  <a:pt x="335950" y="1276456"/>
                  <a:pt x="294920" y="1270861"/>
                </a:cubicBezTo>
                <a:cubicBezTo>
                  <a:pt x="278733" y="1268654"/>
                  <a:pt x="263923" y="1260529"/>
                  <a:pt x="248425" y="1255363"/>
                </a:cubicBezTo>
                <a:lnTo>
                  <a:pt x="225178" y="1247614"/>
                </a:lnTo>
                <a:cubicBezTo>
                  <a:pt x="220012" y="1242448"/>
                  <a:pt x="215524" y="1236499"/>
                  <a:pt x="209679" y="1232115"/>
                </a:cubicBezTo>
                <a:cubicBezTo>
                  <a:pt x="194778" y="1220939"/>
                  <a:pt x="163184" y="1201119"/>
                  <a:pt x="163184" y="1201119"/>
                </a:cubicBezTo>
                <a:cubicBezTo>
                  <a:pt x="158018" y="1193370"/>
                  <a:pt x="154958" y="1183689"/>
                  <a:pt x="147686" y="1177871"/>
                </a:cubicBezTo>
                <a:cubicBezTo>
                  <a:pt x="141308" y="1172768"/>
                  <a:pt x="130215" y="1175898"/>
                  <a:pt x="124439" y="1170122"/>
                </a:cubicBezTo>
                <a:cubicBezTo>
                  <a:pt x="83111" y="1128794"/>
                  <a:pt x="155436" y="1159790"/>
                  <a:pt x="93442" y="1139126"/>
                </a:cubicBezTo>
                <a:cubicBezTo>
                  <a:pt x="79803" y="1098207"/>
                  <a:pt x="90224" y="1122675"/>
                  <a:pt x="54696" y="1069383"/>
                </a:cubicBezTo>
                <a:lnTo>
                  <a:pt x="39198" y="1046136"/>
                </a:lnTo>
                <a:cubicBezTo>
                  <a:pt x="36615" y="1033221"/>
                  <a:pt x="34914" y="1020097"/>
                  <a:pt x="31449" y="1007390"/>
                </a:cubicBezTo>
                <a:cubicBezTo>
                  <a:pt x="27151" y="991629"/>
                  <a:pt x="15951" y="960895"/>
                  <a:pt x="15951" y="960895"/>
                </a:cubicBezTo>
                <a:cubicBezTo>
                  <a:pt x="13368" y="937648"/>
                  <a:pt x="12047" y="914225"/>
                  <a:pt x="8201" y="891153"/>
                </a:cubicBezTo>
                <a:cubicBezTo>
                  <a:pt x="-2815" y="825059"/>
                  <a:pt x="452" y="917870"/>
                  <a:pt x="452" y="836909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44" name="Gerade Verbindung 43"/>
          <p:cNvCxnSpPr/>
          <p:nvPr/>
        </p:nvCxnSpPr>
        <p:spPr>
          <a:xfrm flipH="1" flipV="1">
            <a:off x="6531786" y="3717031"/>
            <a:ext cx="1178501" cy="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>
            <a:off x="6531786" y="3291014"/>
            <a:ext cx="0" cy="40449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/>
          <p:nvPr/>
        </p:nvCxnSpPr>
        <p:spPr>
          <a:xfrm flipH="1" flipV="1">
            <a:off x="2049797" y="3664863"/>
            <a:ext cx="4043573" cy="3064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>
            <a:off x="6093370" y="3288582"/>
            <a:ext cx="352" cy="41052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>
            <a:off x="3877145" y="3291014"/>
            <a:ext cx="0" cy="38917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reihandform 57"/>
          <p:cNvSpPr/>
          <p:nvPr/>
        </p:nvSpPr>
        <p:spPr>
          <a:xfrm>
            <a:off x="3203848" y="1755872"/>
            <a:ext cx="576064" cy="1004157"/>
          </a:xfrm>
          <a:custGeom>
            <a:avLst/>
            <a:gdLst>
              <a:gd name="connsiteX0" fmla="*/ 477411 w 668144"/>
              <a:gd name="connsiteY0" fmla="*/ 1279038 h 1279038"/>
              <a:gd name="connsiteX1" fmla="*/ 404483 w 668144"/>
              <a:gd name="connsiteY1" fmla="*/ 1262209 h 1279038"/>
              <a:gd name="connsiteX2" fmla="*/ 370824 w 668144"/>
              <a:gd name="connsiteY2" fmla="*/ 1250989 h 1279038"/>
              <a:gd name="connsiteX3" fmla="*/ 353995 w 668144"/>
              <a:gd name="connsiteY3" fmla="*/ 1245380 h 1279038"/>
              <a:gd name="connsiteX4" fmla="*/ 303506 w 668144"/>
              <a:gd name="connsiteY4" fmla="*/ 1234160 h 1279038"/>
              <a:gd name="connsiteX5" fmla="*/ 224969 w 668144"/>
              <a:gd name="connsiteY5" fmla="*/ 1211721 h 1279038"/>
              <a:gd name="connsiteX6" fmla="*/ 185700 w 668144"/>
              <a:gd name="connsiteY6" fmla="*/ 1189281 h 1279038"/>
              <a:gd name="connsiteX7" fmla="*/ 163261 w 668144"/>
              <a:gd name="connsiteY7" fmla="*/ 1178062 h 1279038"/>
              <a:gd name="connsiteX8" fmla="*/ 140822 w 668144"/>
              <a:gd name="connsiteY8" fmla="*/ 1161232 h 1279038"/>
              <a:gd name="connsiteX9" fmla="*/ 123992 w 668144"/>
              <a:gd name="connsiteY9" fmla="*/ 1150013 h 1279038"/>
              <a:gd name="connsiteX10" fmla="*/ 84723 w 668144"/>
              <a:gd name="connsiteY10" fmla="*/ 1116354 h 1279038"/>
              <a:gd name="connsiteX11" fmla="*/ 67894 w 668144"/>
              <a:gd name="connsiteY11" fmla="*/ 1105134 h 1279038"/>
              <a:gd name="connsiteX12" fmla="*/ 34235 w 668144"/>
              <a:gd name="connsiteY12" fmla="*/ 1049036 h 1279038"/>
              <a:gd name="connsiteX13" fmla="*/ 17406 w 668144"/>
              <a:gd name="connsiteY13" fmla="*/ 998548 h 1279038"/>
              <a:gd name="connsiteX14" fmla="*/ 11796 w 668144"/>
              <a:gd name="connsiteY14" fmla="*/ 976108 h 1279038"/>
              <a:gd name="connsiteX15" fmla="*/ 6186 w 668144"/>
              <a:gd name="connsiteY15" fmla="*/ 959279 h 1279038"/>
              <a:gd name="connsiteX16" fmla="*/ 6186 w 668144"/>
              <a:gd name="connsiteY16" fmla="*/ 645129 h 1279038"/>
              <a:gd name="connsiteX17" fmla="*/ 11796 w 668144"/>
              <a:gd name="connsiteY17" fmla="*/ 617080 h 1279038"/>
              <a:gd name="connsiteX18" fmla="*/ 23015 w 668144"/>
              <a:gd name="connsiteY18" fmla="*/ 583421 h 1279038"/>
              <a:gd name="connsiteX19" fmla="*/ 56674 w 668144"/>
              <a:gd name="connsiteY19" fmla="*/ 532933 h 1279038"/>
              <a:gd name="connsiteX20" fmla="*/ 73504 w 668144"/>
              <a:gd name="connsiteY20" fmla="*/ 521713 h 1279038"/>
              <a:gd name="connsiteX21" fmla="*/ 79114 w 668144"/>
              <a:gd name="connsiteY21" fmla="*/ 504884 h 1279038"/>
              <a:gd name="connsiteX22" fmla="*/ 112772 w 668144"/>
              <a:gd name="connsiteY22" fmla="*/ 482445 h 1279038"/>
              <a:gd name="connsiteX23" fmla="*/ 118382 w 668144"/>
              <a:gd name="connsiteY23" fmla="*/ 465615 h 1279038"/>
              <a:gd name="connsiteX24" fmla="*/ 180090 w 668144"/>
              <a:gd name="connsiteY24" fmla="*/ 437566 h 1279038"/>
              <a:gd name="connsiteX25" fmla="*/ 219359 w 668144"/>
              <a:gd name="connsiteY25" fmla="*/ 415127 h 1279038"/>
              <a:gd name="connsiteX26" fmla="*/ 253018 w 668144"/>
              <a:gd name="connsiteY26" fmla="*/ 403907 h 1279038"/>
              <a:gd name="connsiteX27" fmla="*/ 303506 w 668144"/>
              <a:gd name="connsiteY27" fmla="*/ 370248 h 1279038"/>
              <a:gd name="connsiteX28" fmla="*/ 337165 w 668144"/>
              <a:gd name="connsiteY28" fmla="*/ 359029 h 1279038"/>
              <a:gd name="connsiteX29" fmla="*/ 376434 w 668144"/>
              <a:gd name="connsiteY29" fmla="*/ 347809 h 1279038"/>
              <a:gd name="connsiteX30" fmla="*/ 421312 w 668144"/>
              <a:gd name="connsiteY30" fmla="*/ 308540 h 1279038"/>
              <a:gd name="connsiteX31" fmla="*/ 438142 w 668144"/>
              <a:gd name="connsiteY31" fmla="*/ 297321 h 1279038"/>
              <a:gd name="connsiteX32" fmla="*/ 466191 w 668144"/>
              <a:gd name="connsiteY32" fmla="*/ 246832 h 1279038"/>
              <a:gd name="connsiteX33" fmla="*/ 483020 w 668144"/>
              <a:gd name="connsiteY33" fmla="*/ 185124 h 1279038"/>
              <a:gd name="connsiteX34" fmla="*/ 505460 w 668144"/>
              <a:gd name="connsiteY34" fmla="*/ 151465 h 1279038"/>
              <a:gd name="connsiteX35" fmla="*/ 522289 w 668144"/>
              <a:gd name="connsiteY35" fmla="*/ 140246 h 1279038"/>
              <a:gd name="connsiteX36" fmla="*/ 539118 w 668144"/>
              <a:gd name="connsiteY36" fmla="*/ 123416 h 1279038"/>
              <a:gd name="connsiteX37" fmla="*/ 572777 w 668144"/>
              <a:gd name="connsiteY37" fmla="*/ 100977 h 1279038"/>
              <a:gd name="connsiteX38" fmla="*/ 589607 w 668144"/>
              <a:gd name="connsiteY38" fmla="*/ 89757 h 1279038"/>
              <a:gd name="connsiteX39" fmla="*/ 606436 w 668144"/>
              <a:gd name="connsiteY39" fmla="*/ 72928 h 1279038"/>
              <a:gd name="connsiteX40" fmla="*/ 640095 w 668144"/>
              <a:gd name="connsiteY40" fmla="*/ 44879 h 1279038"/>
              <a:gd name="connsiteX41" fmla="*/ 668144 w 668144"/>
              <a:gd name="connsiteY41" fmla="*/ 0 h 127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668144" h="1279038">
                <a:moveTo>
                  <a:pt x="477411" y="1279038"/>
                </a:moveTo>
                <a:cubicBezTo>
                  <a:pt x="417738" y="1255171"/>
                  <a:pt x="485740" y="1279622"/>
                  <a:pt x="404483" y="1262209"/>
                </a:cubicBezTo>
                <a:cubicBezTo>
                  <a:pt x="392919" y="1259731"/>
                  <a:pt x="382044" y="1254729"/>
                  <a:pt x="370824" y="1250989"/>
                </a:cubicBezTo>
                <a:cubicBezTo>
                  <a:pt x="365214" y="1249119"/>
                  <a:pt x="359828" y="1246352"/>
                  <a:pt x="353995" y="1245380"/>
                </a:cubicBezTo>
                <a:cubicBezTo>
                  <a:pt x="284150" y="1233739"/>
                  <a:pt x="346907" y="1245997"/>
                  <a:pt x="303506" y="1234160"/>
                </a:cubicBezTo>
                <a:cubicBezTo>
                  <a:pt x="287699" y="1229849"/>
                  <a:pt x="242160" y="1220317"/>
                  <a:pt x="224969" y="1211721"/>
                </a:cubicBezTo>
                <a:cubicBezTo>
                  <a:pt x="157137" y="1177804"/>
                  <a:pt x="241224" y="1221008"/>
                  <a:pt x="185700" y="1189281"/>
                </a:cubicBezTo>
                <a:cubicBezTo>
                  <a:pt x="178439" y="1185132"/>
                  <a:pt x="170352" y="1182494"/>
                  <a:pt x="163261" y="1178062"/>
                </a:cubicBezTo>
                <a:cubicBezTo>
                  <a:pt x="155332" y="1173107"/>
                  <a:pt x="148430" y="1166666"/>
                  <a:pt x="140822" y="1161232"/>
                </a:cubicBezTo>
                <a:cubicBezTo>
                  <a:pt x="135336" y="1157313"/>
                  <a:pt x="129478" y="1153932"/>
                  <a:pt x="123992" y="1150013"/>
                </a:cubicBezTo>
                <a:cubicBezTo>
                  <a:pt x="65189" y="1108011"/>
                  <a:pt x="133635" y="1157114"/>
                  <a:pt x="84723" y="1116354"/>
                </a:cubicBezTo>
                <a:cubicBezTo>
                  <a:pt x="79544" y="1112038"/>
                  <a:pt x="73504" y="1108874"/>
                  <a:pt x="67894" y="1105134"/>
                </a:cubicBezTo>
                <a:cubicBezTo>
                  <a:pt x="54726" y="1085381"/>
                  <a:pt x="42859" y="1070596"/>
                  <a:pt x="34235" y="1049036"/>
                </a:cubicBezTo>
                <a:cubicBezTo>
                  <a:pt x="34223" y="1049007"/>
                  <a:pt x="20216" y="1006978"/>
                  <a:pt x="17406" y="998548"/>
                </a:cubicBezTo>
                <a:cubicBezTo>
                  <a:pt x="14968" y="991233"/>
                  <a:pt x="13914" y="983522"/>
                  <a:pt x="11796" y="976108"/>
                </a:cubicBezTo>
                <a:cubicBezTo>
                  <a:pt x="10171" y="970422"/>
                  <a:pt x="8056" y="964889"/>
                  <a:pt x="6186" y="959279"/>
                </a:cubicBezTo>
                <a:cubicBezTo>
                  <a:pt x="-1059" y="807130"/>
                  <a:pt x="-3010" y="829044"/>
                  <a:pt x="6186" y="645129"/>
                </a:cubicBezTo>
                <a:cubicBezTo>
                  <a:pt x="6662" y="635606"/>
                  <a:pt x="9287" y="626279"/>
                  <a:pt x="11796" y="617080"/>
                </a:cubicBezTo>
                <a:cubicBezTo>
                  <a:pt x="14908" y="605670"/>
                  <a:pt x="16455" y="593261"/>
                  <a:pt x="23015" y="583421"/>
                </a:cubicBezTo>
                <a:lnTo>
                  <a:pt x="56674" y="532933"/>
                </a:lnTo>
                <a:cubicBezTo>
                  <a:pt x="60414" y="527323"/>
                  <a:pt x="67894" y="525453"/>
                  <a:pt x="73504" y="521713"/>
                </a:cubicBezTo>
                <a:cubicBezTo>
                  <a:pt x="75374" y="516103"/>
                  <a:pt x="74933" y="509065"/>
                  <a:pt x="79114" y="504884"/>
                </a:cubicBezTo>
                <a:cubicBezTo>
                  <a:pt x="88649" y="495349"/>
                  <a:pt x="112772" y="482445"/>
                  <a:pt x="112772" y="482445"/>
                </a:cubicBezTo>
                <a:cubicBezTo>
                  <a:pt x="114642" y="476835"/>
                  <a:pt x="114201" y="469796"/>
                  <a:pt x="118382" y="465615"/>
                </a:cubicBezTo>
                <a:cubicBezTo>
                  <a:pt x="142644" y="441353"/>
                  <a:pt x="151073" y="443370"/>
                  <a:pt x="180090" y="437566"/>
                </a:cubicBezTo>
                <a:cubicBezTo>
                  <a:pt x="195272" y="427445"/>
                  <a:pt x="201563" y="422245"/>
                  <a:pt x="219359" y="415127"/>
                </a:cubicBezTo>
                <a:cubicBezTo>
                  <a:pt x="230340" y="410735"/>
                  <a:pt x="243178" y="410467"/>
                  <a:pt x="253018" y="403907"/>
                </a:cubicBezTo>
                <a:lnTo>
                  <a:pt x="303506" y="370248"/>
                </a:lnTo>
                <a:cubicBezTo>
                  <a:pt x="313346" y="363688"/>
                  <a:pt x="325945" y="362769"/>
                  <a:pt x="337165" y="359029"/>
                </a:cubicBezTo>
                <a:cubicBezTo>
                  <a:pt x="361313" y="350980"/>
                  <a:pt x="348253" y="354855"/>
                  <a:pt x="376434" y="347809"/>
                </a:cubicBezTo>
                <a:cubicBezTo>
                  <a:pt x="395132" y="319761"/>
                  <a:pt x="382045" y="334718"/>
                  <a:pt x="421312" y="308540"/>
                </a:cubicBezTo>
                <a:lnTo>
                  <a:pt x="438142" y="297321"/>
                </a:lnTo>
                <a:cubicBezTo>
                  <a:pt x="454855" y="272251"/>
                  <a:pt x="460266" y="270530"/>
                  <a:pt x="466191" y="246832"/>
                </a:cubicBezTo>
                <a:cubicBezTo>
                  <a:pt x="470405" y="229975"/>
                  <a:pt x="473394" y="199563"/>
                  <a:pt x="483020" y="185124"/>
                </a:cubicBezTo>
                <a:lnTo>
                  <a:pt x="505460" y="151465"/>
                </a:lnTo>
                <a:cubicBezTo>
                  <a:pt x="509200" y="145855"/>
                  <a:pt x="517110" y="144562"/>
                  <a:pt x="522289" y="140246"/>
                </a:cubicBezTo>
                <a:cubicBezTo>
                  <a:pt x="528384" y="135167"/>
                  <a:pt x="532856" y="128287"/>
                  <a:pt x="539118" y="123416"/>
                </a:cubicBezTo>
                <a:cubicBezTo>
                  <a:pt x="549762" y="115137"/>
                  <a:pt x="561557" y="108457"/>
                  <a:pt x="572777" y="100977"/>
                </a:cubicBezTo>
                <a:cubicBezTo>
                  <a:pt x="578387" y="97237"/>
                  <a:pt x="584839" y="94525"/>
                  <a:pt x="589607" y="89757"/>
                </a:cubicBezTo>
                <a:cubicBezTo>
                  <a:pt x="595217" y="84147"/>
                  <a:pt x="600341" y="78007"/>
                  <a:pt x="606436" y="72928"/>
                </a:cubicBezTo>
                <a:cubicBezTo>
                  <a:pt x="626906" y="55870"/>
                  <a:pt x="621982" y="68167"/>
                  <a:pt x="640095" y="44879"/>
                </a:cubicBezTo>
                <a:cubicBezTo>
                  <a:pt x="657425" y="22597"/>
                  <a:pt x="658807" y="18674"/>
                  <a:pt x="668144" y="0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9" name="Freihandform 58"/>
          <p:cNvSpPr/>
          <p:nvPr/>
        </p:nvSpPr>
        <p:spPr>
          <a:xfrm>
            <a:off x="1301477" y="1632456"/>
            <a:ext cx="706837" cy="1559529"/>
          </a:xfrm>
          <a:custGeom>
            <a:avLst/>
            <a:gdLst>
              <a:gd name="connsiteX0" fmla="*/ 706837 w 706837"/>
              <a:gd name="connsiteY0" fmla="*/ 0 h 1559529"/>
              <a:gd name="connsiteX1" fmla="*/ 701227 w 706837"/>
              <a:gd name="connsiteY1" fmla="*/ 230003 h 1559529"/>
              <a:gd name="connsiteX2" fmla="*/ 690008 w 706837"/>
              <a:gd name="connsiteY2" fmla="*/ 263662 h 1559529"/>
              <a:gd name="connsiteX3" fmla="*/ 673178 w 706837"/>
              <a:gd name="connsiteY3" fmla="*/ 297321 h 1559529"/>
              <a:gd name="connsiteX4" fmla="*/ 656349 w 706837"/>
              <a:gd name="connsiteY4" fmla="*/ 314150 h 1559529"/>
              <a:gd name="connsiteX5" fmla="*/ 645129 w 706837"/>
              <a:gd name="connsiteY5" fmla="*/ 330980 h 1559529"/>
              <a:gd name="connsiteX6" fmla="*/ 605860 w 706837"/>
              <a:gd name="connsiteY6" fmla="*/ 364638 h 1559529"/>
              <a:gd name="connsiteX7" fmla="*/ 594641 w 706837"/>
              <a:gd name="connsiteY7" fmla="*/ 381468 h 1559529"/>
              <a:gd name="connsiteX8" fmla="*/ 560982 w 706837"/>
              <a:gd name="connsiteY8" fmla="*/ 409517 h 1559529"/>
              <a:gd name="connsiteX9" fmla="*/ 549762 w 706837"/>
              <a:gd name="connsiteY9" fmla="*/ 426346 h 1559529"/>
              <a:gd name="connsiteX10" fmla="*/ 532933 w 706837"/>
              <a:gd name="connsiteY10" fmla="*/ 431956 h 1559529"/>
              <a:gd name="connsiteX11" fmla="*/ 516103 w 706837"/>
              <a:gd name="connsiteY11" fmla="*/ 443176 h 1559529"/>
              <a:gd name="connsiteX12" fmla="*/ 493664 w 706837"/>
              <a:gd name="connsiteY12" fmla="*/ 460005 h 1559529"/>
              <a:gd name="connsiteX13" fmla="*/ 460005 w 706837"/>
              <a:gd name="connsiteY13" fmla="*/ 471225 h 1559529"/>
              <a:gd name="connsiteX14" fmla="*/ 426346 w 706837"/>
              <a:gd name="connsiteY14" fmla="*/ 488054 h 1559529"/>
              <a:gd name="connsiteX15" fmla="*/ 409517 w 706837"/>
              <a:gd name="connsiteY15" fmla="*/ 499274 h 1559529"/>
              <a:gd name="connsiteX16" fmla="*/ 370248 w 706837"/>
              <a:gd name="connsiteY16" fmla="*/ 510494 h 1559529"/>
              <a:gd name="connsiteX17" fmla="*/ 353419 w 706837"/>
              <a:gd name="connsiteY17" fmla="*/ 521713 h 1559529"/>
              <a:gd name="connsiteX18" fmla="*/ 302930 w 706837"/>
              <a:gd name="connsiteY18" fmla="*/ 538543 h 1559529"/>
              <a:gd name="connsiteX19" fmla="*/ 286101 w 706837"/>
              <a:gd name="connsiteY19" fmla="*/ 549762 h 1559529"/>
              <a:gd name="connsiteX20" fmla="*/ 263662 w 706837"/>
              <a:gd name="connsiteY20" fmla="*/ 555372 h 1559529"/>
              <a:gd name="connsiteX21" fmla="*/ 213173 w 706837"/>
              <a:gd name="connsiteY21" fmla="*/ 583421 h 1559529"/>
              <a:gd name="connsiteX22" fmla="*/ 162685 w 706837"/>
              <a:gd name="connsiteY22" fmla="*/ 611470 h 1559529"/>
              <a:gd name="connsiteX23" fmla="*/ 145856 w 706837"/>
              <a:gd name="connsiteY23" fmla="*/ 628300 h 1559529"/>
              <a:gd name="connsiteX24" fmla="*/ 129026 w 706837"/>
              <a:gd name="connsiteY24" fmla="*/ 639519 h 1559529"/>
              <a:gd name="connsiteX25" fmla="*/ 95367 w 706837"/>
              <a:gd name="connsiteY25" fmla="*/ 673178 h 1559529"/>
              <a:gd name="connsiteX26" fmla="*/ 61708 w 706837"/>
              <a:gd name="connsiteY26" fmla="*/ 706837 h 1559529"/>
              <a:gd name="connsiteX27" fmla="*/ 39269 w 706837"/>
              <a:gd name="connsiteY27" fmla="*/ 757326 h 1559529"/>
              <a:gd name="connsiteX28" fmla="*/ 28049 w 706837"/>
              <a:gd name="connsiteY28" fmla="*/ 774155 h 1559529"/>
              <a:gd name="connsiteX29" fmla="*/ 11220 w 706837"/>
              <a:gd name="connsiteY29" fmla="*/ 813424 h 1559529"/>
              <a:gd name="connsiteX30" fmla="*/ 0 w 706837"/>
              <a:gd name="connsiteY30" fmla="*/ 847083 h 1559529"/>
              <a:gd name="connsiteX31" fmla="*/ 5610 w 706837"/>
              <a:gd name="connsiteY31" fmla="*/ 970499 h 1559529"/>
              <a:gd name="connsiteX32" fmla="*/ 16830 w 706837"/>
              <a:gd name="connsiteY32" fmla="*/ 1004157 h 1559529"/>
              <a:gd name="connsiteX33" fmla="*/ 22440 w 706837"/>
              <a:gd name="connsiteY33" fmla="*/ 1032207 h 1559529"/>
              <a:gd name="connsiteX34" fmla="*/ 28049 w 706837"/>
              <a:gd name="connsiteY34" fmla="*/ 1049036 h 1559529"/>
              <a:gd name="connsiteX35" fmla="*/ 39269 w 706837"/>
              <a:gd name="connsiteY35" fmla="*/ 1110744 h 1559529"/>
              <a:gd name="connsiteX36" fmla="*/ 44879 w 706837"/>
              <a:gd name="connsiteY36" fmla="*/ 1127573 h 1559529"/>
              <a:gd name="connsiteX37" fmla="*/ 50489 w 706837"/>
              <a:gd name="connsiteY37" fmla="*/ 1178062 h 1559529"/>
              <a:gd name="connsiteX38" fmla="*/ 56098 w 706837"/>
              <a:gd name="connsiteY38" fmla="*/ 1217331 h 1559529"/>
              <a:gd name="connsiteX39" fmla="*/ 61708 w 706837"/>
              <a:gd name="connsiteY39" fmla="*/ 1267819 h 1559529"/>
              <a:gd name="connsiteX40" fmla="*/ 72928 w 706837"/>
              <a:gd name="connsiteY40" fmla="*/ 1301478 h 1559529"/>
              <a:gd name="connsiteX41" fmla="*/ 78538 w 706837"/>
              <a:gd name="connsiteY41" fmla="*/ 1329527 h 1559529"/>
              <a:gd name="connsiteX42" fmla="*/ 89757 w 706837"/>
              <a:gd name="connsiteY42" fmla="*/ 1363186 h 1559529"/>
              <a:gd name="connsiteX43" fmla="*/ 112197 w 706837"/>
              <a:gd name="connsiteY43" fmla="*/ 1430504 h 1559529"/>
              <a:gd name="connsiteX44" fmla="*/ 134636 w 706837"/>
              <a:gd name="connsiteY44" fmla="*/ 1464162 h 1559529"/>
              <a:gd name="connsiteX45" fmla="*/ 145856 w 706837"/>
              <a:gd name="connsiteY45" fmla="*/ 1480992 h 1559529"/>
              <a:gd name="connsiteX46" fmla="*/ 179514 w 706837"/>
              <a:gd name="connsiteY46" fmla="*/ 1503431 h 1559529"/>
              <a:gd name="connsiteX47" fmla="*/ 230003 w 706837"/>
              <a:gd name="connsiteY47" fmla="*/ 1537090 h 1559529"/>
              <a:gd name="connsiteX48" fmla="*/ 280491 w 706837"/>
              <a:gd name="connsiteY48" fmla="*/ 1553919 h 1559529"/>
              <a:gd name="connsiteX49" fmla="*/ 297321 w 706837"/>
              <a:gd name="connsiteY49" fmla="*/ 1559529 h 1559529"/>
              <a:gd name="connsiteX50" fmla="*/ 392687 w 706837"/>
              <a:gd name="connsiteY50" fmla="*/ 1553919 h 1559529"/>
              <a:gd name="connsiteX51" fmla="*/ 431956 w 706837"/>
              <a:gd name="connsiteY51" fmla="*/ 1542700 h 1559529"/>
              <a:gd name="connsiteX52" fmla="*/ 437566 w 706837"/>
              <a:gd name="connsiteY52" fmla="*/ 1525870 h 1559529"/>
              <a:gd name="connsiteX53" fmla="*/ 448786 w 706837"/>
              <a:gd name="connsiteY53" fmla="*/ 1509041 h 1559529"/>
              <a:gd name="connsiteX54" fmla="*/ 460005 w 706837"/>
              <a:gd name="connsiteY54" fmla="*/ 1475382 h 1559529"/>
              <a:gd name="connsiteX55" fmla="*/ 465615 w 706837"/>
              <a:gd name="connsiteY55" fmla="*/ 1413674 h 1559529"/>
              <a:gd name="connsiteX56" fmla="*/ 471225 w 706837"/>
              <a:gd name="connsiteY56" fmla="*/ 1396845 h 1559529"/>
              <a:gd name="connsiteX57" fmla="*/ 465615 w 706837"/>
              <a:gd name="connsiteY57" fmla="*/ 1329527 h 1559529"/>
              <a:gd name="connsiteX58" fmla="*/ 460005 w 706837"/>
              <a:gd name="connsiteY58" fmla="*/ 1312697 h 1559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706837" h="1559529">
                <a:moveTo>
                  <a:pt x="706837" y="0"/>
                </a:moveTo>
                <a:cubicBezTo>
                  <a:pt x="704967" y="76668"/>
                  <a:pt x="706112" y="153468"/>
                  <a:pt x="701227" y="230003"/>
                </a:cubicBezTo>
                <a:cubicBezTo>
                  <a:pt x="700474" y="241805"/>
                  <a:pt x="693748" y="252442"/>
                  <a:pt x="690008" y="263662"/>
                </a:cubicBezTo>
                <a:cubicBezTo>
                  <a:pt x="684386" y="280528"/>
                  <a:pt x="685260" y="282822"/>
                  <a:pt x="673178" y="297321"/>
                </a:cubicBezTo>
                <a:cubicBezTo>
                  <a:pt x="668099" y="303416"/>
                  <a:pt x="661428" y="308055"/>
                  <a:pt x="656349" y="314150"/>
                </a:cubicBezTo>
                <a:cubicBezTo>
                  <a:pt x="652033" y="319330"/>
                  <a:pt x="649445" y="325800"/>
                  <a:pt x="645129" y="330980"/>
                </a:cubicBezTo>
                <a:cubicBezTo>
                  <a:pt x="632106" y="346608"/>
                  <a:pt x="622370" y="352257"/>
                  <a:pt x="605860" y="364638"/>
                </a:cubicBezTo>
                <a:cubicBezTo>
                  <a:pt x="602120" y="370248"/>
                  <a:pt x="599408" y="376700"/>
                  <a:pt x="594641" y="381468"/>
                </a:cubicBezTo>
                <a:cubicBezTo>
                  <a:pt x="550500" y="425611"/>
                  <a:pt x="606947" y="354361"/>
                  <a:pt x="560982" y="409517"/>
                </a:cubicBezTo>
                <a:cubicBezTo>
                  <a:pt x="556666" y="414696"/>
                  <a:pt x="555027" y="422134"/>
                  <a:pt x="549762" y="426346"/>
                </a:cubicBezTo>
                <a:cubicBezTo>
                  <a:pt x="545145" y="430040"/>
                  <a:pt x="538222" y="429311"/>
                  <a:pt x="532933" y="431956"/>
                </a:cubicBezTo>
                <a:cubicBezTo>
                  <a:pt x="526902" y="434971"/>
                  <a:pt x="521590" y="439257"/>
                  <a:pt x="516103" y="443176"/>
                </a:cubicBezTo>
                <a:cubicBezTo>
                  <a:pt x="508495" y="448610"/>
                  <a:pt x="502026" y="455824"/>
                  <a:pt x="493664" y="460005"/>
                </a:cubicBezTo>
                <a:cubicBezTo>
                  <a:pt x="483086" y="465294"/>
                  <a:pt x="460005" y="471225"/>
                  <a:pt x="460005" y="471225"/>
                </a:cubicBezTo>
                <a:cubicBezTo>
                  <a:pt x="411776" y="503380"/>
                  <a:pt x="472797" y="464829"/>
                  <a:pt x="426346" y="488054"/>
                </a:cubicBezTo>
                <a:cubicBezTo>
                  <a:pt x="420316" y="491069"/>
                  <a:pt x="415714" y="496618"/>
                  <a:pt x="409517" y="499274"/>
                </a:cubicBezTo>
                <a:cubicBezTo>
                  <a:pt x="384343" y="510063"/>
                  <a:pt x="392090" y="499573"/>
                  <a:pt x="370248" y="510494"/>
                </a:cubicBezTo>
                <a:cubicBezTo>
                  <a:pt x="364218" y="513509"/>
                  <a:pt x="359580" y="518975"/>
                  <a:pt x="353419" y="521713"/>
                </a:cubicBezTo>
                <a:cubicBezTo>
                  <a:pt x="353415" y="521715"/>
                  <a:pt x="311346" y="535738"/>
                  <a:pt x="302930" y="538543"/>
                </a:cubicBezTo>
                <a:cubicBezTo>
                  <a:pt x="296534" y="540675"/>
                  <a:pt x="292298" y="547106"/>
                  <a:pt x="286101" y="549762"/>
                </a:cubicBezTo>
                <a:cubicBezTo>
                  <a:pt x="279014" y="552799"/>
                  <a:pt x="271142" y="553502"/>
                  <a:pt x="263662" y="555372"/>
                </a:cubicBezTo>
                <a:cubicBezTo>
                  <a:pt x="225083" y="581091"/>
                  <a:pt x="242795" y="573547"/>
                  <a:pt x="213173" y="583421"/>
                </a:cubicBezTo>
                <a:cubicBezTo>
                  <a:pt x="174594" y="609141"/>
                  <a:pt x="192307" y="601597"/>
                  <a:pt x="162685" y="611470"/>
                </a:cubicBezTo>
                <a:cubicBezTo>
                  <a:pt x="157075" y="617080"/>
                  <a:pt x="151951" y="623221"/>
                  <a:pt x="145856" y="628300"/>
                </a:cubicBezTo>
                <a:cubicBezTo>
                  <a:pt x="140676" y="632616"/>
                  <a:pt x="134065" y="635040"/>
                  <a:pt x="129026" y="639519"/>
                </a:cubicBezTo>
                <a:cubicBezTo>
                  <a:pt x="117167" y="650060"/>
                  <a:pt x="106587" y="661958"/>
                  <a:pt x="95367" y="673178"/>
                </a:cubicBezTo>
                <a:lnTo>
                  <a:pt x="61708" y="706837"/>
                </a:lnTo>
                <a:cubicBezTo>
                  <a:pt x="38879" y="729665"/>
                  <a:pt x="61480" y="724012"/>
                  <a:pt x="39269" y="757326"/>
                </a:cubicBezTo>
                <a:lnTo>
                  <a:pt x="28049" y="774155"/>
                </a:lnTo>
                <a:cubicBezTo>
                  <a:pt x="10002" y="828304"/>
                  <a:pt x="38936" y="744134"/>
                  <a:pt x="11220" y="813424"/>
                </a:cubicBezTo>
                <a:cubicBezTo>
                  <a:pt x="6828" y="824405"/>
                  <a:pt x="0" y="847083"/>
                  <a:pt x="0" y="847083"/>
                </a:cubicBezTo>
                <a:cubicBezTo>
                  <a:pt x="1870" y="888222"/>
                  <a:pt x="1223" y="929552"/>
                  <a:pt x="5610" y="970499"/>
                </a:cubicBezTo>
                <a:cubicBezTo>
                  <a:pt x="6870" y="982258"/>
                  <a:pt x="13090" y="992938"/>
                  <a:pt x="16830" y="1004157"/>
                </a:cubicBezTo>
                <a:cubicBezTo>
                  <a:pt x="19845" y="1013203"/>
                  <a:pt x="20128" y="1022956"/>
                  <a:pt x="22440" y="1032207"/>
                </a:cubicBezTo>
                <a:cubicBezTo>
                  <a:pt x="23874" y="1037944"/>
                  <a:pt x="26425" y="1043350"/>
                  <a:pt x="28049" y="1049036"/>
                </a:cubicBezTo>
                <a:cubicBezTo>
                  <a:pt x="39139" y="1087851"/>
                  <a:pt x="28671" y="1057758"/>
                  <a:pt x="39269" y="1110744"/>
                </a:cubicBezTo>
                <a:cubicBezTo>
                  <a:pt x="40429" y="1116542"/>
                  <a:pt x="43009" y="1121963"/>
                  <a:pt x="44879" y="1127573"/>
                </a:cubicBezTo>
                <a:cubicBezTo>
                  <a:pt x="46749" y="1144403"/>
                  <a:pt x="48389" y="1161260"/>
                  <a:pt x="50489" y="1178062"/>
                </a:cubicBezTo>
                <a:cubicBezTo>
                  <a:pt x="52129" y="1191182"/>
                  <a:pt x="54458" y="1204211"/>
                  <a:pt x="56098" y="1217331"/>
                </a:cubicBezTo>
                <a:cubicBezTo>
                  <a:pt x="58198" y="1234133"/>
                  <a:pt x="58387" y="1251215"/>
                  <a:pt x="61708" y="1267819"/>
                </a:cubicBezTo>
                <a:cubicBezTo>
                  <a:pt x="64027" y="1279416"/>
                  <a:pt x="70609" y="1289881"/>
                  <a:pt x="72928" y="1301478"/>
                </a:cubicBezTo>
                <a:cubicBezTo>
                  <a:pt x="74798" y="1310828"/>
                  <a:pt x="76029" y="1320328"/>
                  <a:pt x="78538" y="1329527"/>
                </a:cubicBezTo>
                <a:cubicBezTo>
                  <a:pt x="81650" y="1340937"/>
                  <a:pt x="86017" y="1351966"/>
                  <a:pt x="89757" y="1363186"/>
                </a:cubicBezTo>
                <a:lnTo>
                  <a:pt x="112197" y="1430504"/>
                </a:lnTo>
                <a:cubicBezTo>
                  <a:pt x="116461" y="1443296"/>
                  <a:pt x="127156" y="1452943"/>
                  <a:pt x="134636" y="1464162"/>
                </a:cubicBezTo>
                <a:lnTo>
                  <a:pt x="145856" y="1480992"/>
                </a:lnTo>
                <a:cubicBezTo>
                  <a:pt x="153336" y="1492211"/>
                  <a:pt x="168295" y="1495951"/>
                  <a:pt x="179514" y="1503431"/>
                </a:cubicBezTo>
                <a:lnTo>
                  <a:pt x="230003" y="1537090"/>
                </a:lnTo>
                <a:cubicBezTo>
                  <a:pt x="230010" y="1537095"/>
                  <a:pt x="272072" y="1551113"/>
                  <a:pt x="280491" y="1553919"/>
                </a:cubicBezTo>
                <a:lnTo>
                  <a:pt x="297321" y="1559529"/>
                </a:lnTo>
                <a:cubicBezTo>
                  <a:pt x="329110" y="1557659"/>
                  <a:pt x="360987" y="1556938"/>
                  <a:pt x="392687" y="1553919"/>
                </a:cubicBezTo>
                <a:cubicBezTo>
                  <a:pt x="402555" y="1552979"/>
                  <a:pt x="421854" y="1546068"/>
                  <a:pt x="431956" y="1542700"/>
                </a:cubicBezTo>
                <a:cubicBezTo>
                  <a:pt x="433826" y="1537090"/>
                  <a:pt x="434921" y="1531159"/>
                  <a:pt x="437566" y="1525870"/>
                </a:cubicBezTo>
                <a:cubicBezTo>
                  <a:pt x="440581" y="1519840"/>
                  <a:pt x="446048" y="1515202"/>
                  <a:pt x="448786" y="1509041"/>
                </a:cubicBezTo>
                <a:cubicBezTo>
                  <a:pt x="453589" y="1498234"/>
                  <a:pt x="460005" y="1475382"/>
                  <a:pt x="460005" y="1475382"/>
                </a:cubicBezTo>
                <a:cubicBezTo>
                  <a:pt x="461875" y="1454813"/>
                  <a:pt x="462694" y="1434121"/>
                  <a:pt x="465615" y="1413674"/>
                </a:cubicBezTo>
                <a:cubicBezTo>
                  <a:pt x="466451" y="1407820"/>
                  <a:pt x="471225" y="1402758"/>
                  <a:pt x="471225" y="1396845"/>
                </a:cubicBezTo>
                <a:cubicBezTo>
                  <a:pt x="471225" y="1374328"/>
                  <a:pt x="468591" y="1351847"/>
                  <a:pt x="465615" y="1329527"/>
                </a:cubicBezTo>
                <a:cubicBezTo>
                  <a:pt x="464833" y="1323665"/>
                  <a:pt x="460005" y="1312697"/>
                  <a:pt x="460005" y="1312697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73" name="Gerade Verbindung 72"/>
          <p:cNvCxnSpPr/>
          <p:nvPr/>
        </p:nvCxnSpPr>
        <p:spPr>
          <a:xfrm>
            <a:off x="2035373" y="3038444"/>
            <a:ext cx="0" cy="64174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>
            <a:off x="6093370" y="3284984"/>
            <a:ext cx="438416" cy="0"/>
          </a:xfrm>
          <a:prstGeom prst="line">
            <a:avLst/>
          </a:prstGeom>
          <a:ln w="28575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>
            <a:off x="539552" y="4581128"/>
            <a:ext cx="8289778" cy="3600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feld 89"/>
          <p:cNvSpPr txBox="1"/>
          <p:nvPr/>
        </p:nvSpPr>
        <p:spPr>
          <a:xfrm rot="16200000">
            <a:off x="39147" y="5320896"/>
            <a:ext cx="1098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 smtClean="0"/>
              <a:t>Funktion</a:t>
            </a:r>
            <a:endParaRPr lang="de-CH" sz="1200" b="1" dirty="0"/>
          </a:p>
        </p:txBody>
      </p:sp>
      <p:cxnSp>
        <p:nvCxnSpPr>
          <p:cNvPr id="107" name="Gerade Verbindung 106"/>
          <p:cNvCxnSpPr/>
          <p:nvPr/>
        </p:nvCxnSpPr>
        <p:spPr>
          <a:xfrm flipH="1" flipV="1">
            <a:off x="2267744" y="5257508"/>
            <a:ext cx="5553246" cy="1630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feld 111"/>
          <p:cNvSpPr txBox="1"/>
          <p:nvPr/>
        </p:nvSpPr>
        <p:spPr>
          <a:xfrm>
            <a:off x="3707904" y="4725724"/>
            <a:ext cx="910912" cy="2154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de-CH" sz="800" b="1" dirty="0" smtClean="0">
                <a:solidFill>
                  <a:srgbClr val="FFC000"/>
                </a:solidFill>
              </a:rPr>
              <a:t>Schalter Stellung</a:t>
            </a:r>
            <a:endParaRPr lang="de-CH" sz="800" b="1" dirty="0">
              <a:solidFill>
                <a:srgbClr val="FFC000"/>
              </a:solidFill>
            </a:endParaRPr>
          </a:p>
        </p:txBody>
      </p:sp>
      <p:sp>
        <p:nvSpPr>
          <p:cNvPr id="88" name="Pfeil nach rechts 87"/>
          <p:cNvSpPr/>
          <p:nvPr/>
        </p:nvSpPr>
        <p:spPr>
          <a:xfrm rot="16200000">
            <a:off x="3994335" y="5166398"/>
            <a:ext cx="270318" cy="164932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115" name="Pfeil nach rechts 114"/>
          <p:cNvSpPr/>
          <p:nvPr/>
        </p:nvSpPr>
        <p:spPr>
          <a:xfrm rot="10800000">
            <a:off x="3995937" y="5724743"/>
            <a:ext cx="270318" cy="164932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117" name="Pfeil nach rechts 116"/>
          <p:cNvSpPr/>
          <p:nvPr/>
        </p:nvSpPr>
        <p:spPr>
          <a:xfrm>
            <a:off x="4013650" y="6178851"/>
            <a:ext cx="270318" cy="164932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68" name="Rechteck 67"/>
          <p:cNvSpPr/>
          <p:nvPr/>
        </p:nvSpPr>
        <p:spPr>
          <a:xfrm>
            <a:off x="3436824" y="3840132"/>
            <a:ext cx="1351199" cy="5969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CH" sz="1100" dirty="0"/>
          </a:p>
        </p:txBody>
      </p:sp>
      <p:sp>
        <p:nvSpPr>
          <p:cNvPr id="19" name="Ellipse 18"/>
          <p:cNvSpPr/>
          <p:nvPr/>
        </p:nvSpPr>
        <p:spPr>
          <a:xfrm>
            <a:off x="3528000" y="3960000"/>
            <a:ext cx="360040" cy="3600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2" name="Ellipse 71"/>
          <p:cNvSpPr/>
          <p:nvPr/>
        </p:nvSpPr>
        <p:spPr>
          <a:xfrm>
            <a:off x="3676567" y="4001434"/>
            <a:ext cx="45719" cy="4571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4" name="Ellipse 73"/>
          <p:cNvSpPr/>
          <p:nvPr/>
        </p:nvSpPr>
        <p:spPr>
          <a:xfrm>
            <a:off x="3681856" y="4234592"/>
            <a:ext cx="45719" cy="4571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5" name="Ellipse 74"/>
          <p:cNvSpPr/>
          <p:nvPr/>
        </p:nvSpPr>
        <p:spPr>
          <a:xfrm>
            <a:off x="3561472" y="4106366"/>
            <a:ext cx="45719" cy="4571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6" name="Ellipse 75"/>
          <p:cNvSpPr/>
          <p:nvPr/>
        </p:nvSpPr>
        <p:spPr>
          <a:xfrm>
            <a:off x="3802859" y="4106367"/>
            <a:ext cx="45719" cy="4571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Textfeld 19"/>
          <p:cNvSpPr txBox="1"/>
          <p:nvPr/>
        </p:nvSpPr>
        <p:spPr>
          <a:xfrm>
            <a:off x="3621552" y="3832157"/>
            <a:ext cx="12060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de-CH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feld 76"/>
          <p:cNvSpPr txBox="1"/>
          <p:nvPr/>
        </p:nvSpPr>
        <p:spPr>
          <a:xfrm>
            <a:off x="3851920" y="4049066"/>
            <a:ext cx="12060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4023177" y="3861048"/>
            <a:ext cx="836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dirty="0" smtClean="0">
                <a:solidFill>
                  <a:schemeClr val="bg1"/>
                </a:solidFill>
              </a:rPr>
              <a:t>Zuleitung</a:t>
            </a:r>
          </a:p>
          <a:p>
            <a:r>
              <a:rPr lang="de-CH" sz="800" dirty="0" smtClean="0">
                <a:solidFill>
                  <a:schemeClr val="bg1"/>
                </a:solidFill>
              </a:rPr>
              <a:t>1= AK 31 /</a:t>
            </a:r>
            <a:r>
              <a:rPr lang="de-CH" sz="800" dirty="0">
                <a:solidFill>
                  <a:schemeClr val="bg1"/>
                </a:solidFill>
              </a:rPr>
              <a:t> </a:t>
            </a:r>
            <a:r>
              <a:rPr lang="de-CH" sz="800" dirty="0" smtClean="0">
                <a:solidFill>
                  <a:schemeClr val="bg1"/>
                </a:solidFill>
              </a:rPr>
              <a:t>??</a:t>
            </a:r>
          </a:p>
          <a:p>
            <a:r>
              <a:rPr lang="de-CH" sz="800" dirty="0" smtClean="0">
                <a:solidFill>
                  <a:schemeClr val="bg1"/>
                </a:solidFill>
              </a:rPr>
              <a:t>Aussentelefon</a:t>
            </a:r>
          </a:p>
          <a:p>
            <a:r>
              <a:rPr lang="de-CH" sz="800" dirty="0" smtClean="0">
                <a:solidFill>
                  <a:schemeClr val="bg1"/>
                </a:solidFill>
              </a:rPr>
              <a:t>2 = AK ?? / ??</a:t>
            </a:r>
          </a:p>
        </p:txBody>
      </p:sp>
      <p:cxnSp>
        <p:nvCxnSpPr>
          <p:cNvPr id="79" name="Gerade Verbindung 78"/>
          <p:cNvCxnSpPr/>
          <p:nvPr/>
        </p:nvCxnSpPr>
        <p:spPr>
          <a:xfrm flipH="1">
            <a:off x="2195736" y="5805264"/>
            <a:ext cx="120807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utoShape 2" descr="Bildergebnis für sprechen clipart">
            <a:hlinkClick r:id="rId8"/>
          </p:cNvPr>
          <p:cNvSpPr>
            <a:spLocks noChangeAspect="1" noChangeArrowheads="1"/>
          </p:cNvSpPr>
          <p:nvPr/>
        </p:nvSpPr>
        <p:spPr bwMode="auto">
          <a:xfrm>
            <a:off x="38100" y="-1271588"/>
            <a:ext cx="2857500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368" y="5053054"/>
            <a:ext cx="345360" cy="32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368" y="5629118"/>
            <a:ext cx="345360" cy="32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753" y="5088782"/>
            <a:ext cx="345360" cy="32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753" y="6039179"/>
            <a:ext cx="345360" cy="32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4368" y="5085184"/>
            <a:ext cx="362996" cy="33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1" name="Gerade Verbindung 90"/>
          <p:cNvCxnSpPr/>
          <p:nvPr/>
        </p:nvCxnSpPr>
        <p:spPr>
          <a:xfrm flipH="1">
            <a:off x="4860032" y="6232900"/>
            <a:ext cx="2960958" cy="441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4368" y="6022830"/>
            <a:ext cx="362996" cy="33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79492" y="5612121"/>
            <a:ext cx="362996" cy="33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94674" y="5071379"/>
            <a:ext cx="362996" cy="33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Textfeld 63"/>
          <p:cNvSpPr txBox="1"/>
          <p:nvPr/>
        </p:nvSpPr>
        <p:spPr>
          <a:xfrm>
            <a:off x="107504" y="116632"/>
            <a:ext cx="1296144" cy="276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200" smtClean="0">
                <a:solidFill>
                  <a:srgbClr val="FF0000"/>
                </a:solidFill>
              </a:rPr>
              <a:t>Serien-Anschluss</a:t>
            </a:r>
            <a:endParaRPr lang="de-CH" sz="1200" dirty="0">
              <a:solidFill>
                <a:srgbClr val="FF0000"/>
              </a:solidFill>
            </a:endParaRPr>
          </a:p>
        </p:txBody>
      </p:sp>
      <p:sp>
        <p:nvSpPr>
          <p:cNvPr id="65" name="Textfeld 64"/>
          <p:cNvSpPr txBox="1"/>
          <p:nvPr/>
        </p:nvSpPr>
        <p:spPr>
          <a:xfrm>
            <a:off x="7780169" y="3600466"/>
            <a:ext cx="904599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FF0000"/>
                </a:solidFill>
              </a:defRPr>
            </a:lvl1pPr>
          </a:lstStyle>
          <a:p>
            <a:r>
              <a:rPr lang="de-CH" b="1" dirty="0">
                <a:solidFill>
                  <a:schemeClr val="bg1"/>
                </a:solidFill>
              </a:rPr>
              <a:t>AK </a:t>
            </a:r>
            <a:r>
              <a:rPr lang="de-CH" b="1" dirty="0" smtClean="0">
                <a:solidFill>
                  <a:schemeClr val="bg1"/>
                </a:solidFill>
              </a:rPr>
              <a:t>??/??</a:t>
            </a:r>
            <a:endParaRPr lang="de-CH" b="1" dirty="0">
              <a:solidFill>
                <a:schemeClr val="bg1"/>
              </a:solidFill>
            </a:endParaRPr>
          </a:p>
        </p:txBody>
      </p:sp>
      <p:sp>
        <p:nvSpPr>
          <p:cNvPr id="66" name="Textfeld 65"/>
          <p:cNvSpPr txBox="1"/>
          <p:nvPr/>
        </p:nvSpPr>
        <p:spPr>
          <a:xfrm>
            <a:off x="1592961" y="2578374"/>
            <a:ext cx="904599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FF0000"/>
                </a:solidFill>
              </a:defRPr>
            </a:lvl1pPr>
          </a:lstStyle>
          <a:p>
            <a:r>
              <a:rPr lang="de-CH" b="1" dirty="0">
                <a:solidFill>
                  <a:schemeClr val="bg1"/>
                </a:solidFill>
              </a:rPr>
              <a:t>AK 31/??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7705005" y="332656"/>
            <a:ext cx="887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b="1" dirty="0" smtClean="0"/>
              <a:t>???</a:t>
            </a:r>
            <a:endParaRPr lang="de-CH" sz="1200" b="1" dirty="0"/>
          </a:p>
        </p:txBody>
      </p:sp>
    </p:spTree>
    <p:extLst>
      <p:ext uri="{BB962C8B-B14F-4D97-AF65-F5344CB8AC3E}">
        <p14:creationId xmlns:p14="http://schemas.microsoft.com/office/powerpoint/2010/main" val="102550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/>
        </p:nvSpPr>
        <p:spPr>
          <a:xfrm>
            <a:off x="1079612" y="800199"/>
            <a:ext cx="108012" cy="56382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Rechteck 3"/>
          <p:cNvSpPr/>
          <p:nvPr/>
        </p:nvSpPr>
        <p:spPr>
          <a:xfrm>
            <a:off x="3023828" y="761093"/>
            <a:ext cx="108012" cy="56382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Rechteck 7"/>
          <p:cNvSpPr/>
          <p:nvPr/>
        </p:nvSpPr>
        <p:spPr>
          <a:xfrm>
            <a:off x="5112060" y="753671"/>
            <a:ext cx="108012" cy="56382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Rechteck 10"/>
          <p:cNvSpPr/>
          <p:nvPr/>
        </p:nvSpPr>
        <p:spPr>
          <a:xfrm>
            <a:off x="7200292" y="764704"/>
            <a:ext cx="108012" cy="56382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9" t="1499" r="79270" b="81441"/>
          <a:stretch/>
        </p:blipFill>
        <p:spPr bwMode="auto">
          <a:xfrm>
            <a:off x="1666101" y="908720"/>
            <a:ext cx="601643" cy="720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67" t="1498" r="42503" b="80080"/>
          <a:stretch/>
        </p:blipFill>
        <p:spPr bwMode="auto">
          <a:xfrm>
            <a:off x="3618362" y="980728"/>
            <a:ext cx="737614" cy="7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00" t="1769" r="1301" b="83556"/>
          <a:stretch/>
        </p:blipFill>
        <p:spPr bwMode="auto">
          <a:xfrm>
            <a:off x="7740697" y="1008867"/>
            <a:ext cx="863751" cy="619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39" r="10103"/>
          <a:stretch/>
        </p:blipFill>
        <p:spPr bwMode="auto">
          <a:xfrm>
            <a:off x="5580112" y="913628"/>
            <a:ext cx="1008112" cy="93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1668647" y="354142"/>
            <a:ext cx="887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 smtClean="0"/>
              <a:t>Zugang</a:t>
            </a:r>
            <a:endParaRPr lang="de-CH" sz="1600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3612863" y="332656"/>
            <a:ext cx="999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 smtClean="0"/>
              <a:t>Schleuse</a:t>
            </a:r>
            <a:endParaRPr lang="de-CH" sz="1200" b="1" dirty="0"/>
          </a:p>
        </p:txBody>
      </p:sp>
      <p:sp>
        <p:nvSpPr>
          <p:cNvPr id="15" name="Textfeld 14"/>
          <p:cNvSpPr txBox="1"/>
          <p:nvPr/>
        </p:nvSpPr>
        <p:spPr>
          <a:xfrm>
            <a:off x="5701095" y="332656"/>
            <a:ext cx="887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 smtClean="0"/>
              <a:t>Zentrale</a:t>
            </a:r>
            <a:endParaRPr lang="de-CH" sz="1200" b="1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467544" y="2060848"/>
            <a:ext cx="8289778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 rot="16200000">
            <a:off x="-60509" y="3124984"/>
            <a:ext cx="12469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 smtClean="0"/>
              <a:t>Installation</a:t>
            </a:r>
            <a:endParaRPr lang="de-CH" sz="1200" b="1" dirty="0"/>
          </a:p>
        </p:txBody>
      </p:sp>
      <p:cxnSp>
        <p:nvCxnSpPr>
          <p:cNvPr id="29" name="Gerade Verbindung 28"/>
          <p:cNvCxnSpPr/>
          <p:nvPr/>
        </p:nvCxnSpPr>
        <p:spPr>
          <a:xfrm>
            <a:off x="5425081" y="820049"/>
            <a:ext cx="1235151" cy="109678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H="1">
            <a:off x="5508104" y="836712"/>
            <a:ext cx="1152128" cy="10706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 descr="C:\Users\SBirrer3\Desktop\IMG_065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537" y="2276872"/>
            <a:ext cx="1578506" cy="118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C:\Users\SBirrer3\Desktop\IMG_0656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5" t="38289" r="16102" b="25650"/>
          <a:stretch/>
        </p:blipFill>
        <p:spPr bwMode="auto">
          <a:xfrm>
            <a:off x="7715436" y="3427194"/>
            <a:ext cx="908786" cy="610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SBirrer3\Desktop\IMG_0657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76" t="63107" r="25042" b="23899"/>
          <a:stretch/>
        </p:blipFill>
        <p:spPr bwMode="auto">
          <a:xfrm rot="5400000">
            <a:off x="7706540" y="2315068"/>
            <a:ext cx="940350" cy="71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6" descr="C:\Users\SBirrer3\Desktop\IMG_0656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5" t="38289" r="16102" b="25650"/>
          <a:stretch/>
        </p:blipFill>
        <p:spPr bwMode="auto">
          <a:xfrm>
            <a:off x="1595405" y="2410770"/>
            <a:ext cx="908786" cy="610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SBirrer3\Desktop\IMG_0659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34" r="6734"/>
          <a:stretch/>
        </p:blipFill>
        <p:spPr bwMode="auto">
          <a:xfrm>
            <a:off x="3311863" y="2276872"/>
            <a:ext cx="1548169" cy="1037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Freihandform 36"/>
          <p:cNvSpPr/>
          <p:nvPr/>
        </p:nvSpPr>
        <p:spPr>
          <a:xfrm>
            <a:off x="7503123" y="1565329"/>
            <a:ext cx="695480" cy="1673817"/>
          </a:xfrm>
          <a:custGeom>
            <a:avLst/>
            <a:gdLst>
              <a:gd name="connsiteX0" fmla="*/ 656735 w 695480"/>
              <a:gd name="connsiteY0" fmla="*/ 1549830 h 1673817"/>
              <a:gd name="connsiteX1" fmla="*/ 625738 w 695480"/>
              <a:gd name="connsiteY1" fmla="*/ 1635071 h 1673817"/>
              <a:gd name="connsiteX2" fmla="*/ 602491 w 695480"/>
              <a:gd name="connsiteY2" fmla="*/ 1650569 h 1673817"/>
              <a:gd name="connsiteX3" fmla="*/ 586992 w 695480"/>
              <a:gd name="connsiteY3" fmla="*/ 1666068 h 1673817"/>
              <a:gd name="connsiteX4" fmla="*/ 532748 w 695480"/>
              <a:gd name="connsiteY4" fmla="*/ 1673817 h 1673817"/>
              <a:gd name="connsiteX5" fmla="*/ 300274 w 695480"/>
              <a:gd name="connsiteY5" fmla="*/ 1666068 h 1673817"/>
              <a:gd name="connsiteX6" fmla="*/ 277026 w 695480"/>
              <a:gd name="connsiteY6" fmla="*/ 1658318 h 1673817"/>
              <a:gd name="connsiteX7" fmla="*/ 246030 w 695480"/>
              <a:gd name="connsiteY7" fmla="*/ 1650569 h 1673817"/>
              <a:gd name="connsiteX8" fmla="*/ 176287 w 695480"/>
              <a:gd name="connsiteY8" fmla="*/ 1635071 h 1673817"/>
              <a:gd name="connsiteX9" fmla="*/ 137541 w 695480"/>
              <a:gd name="connsiteY9" fmla="*/ 1604074 h 1673817"/>
              <a:gd name="connsiteX10" fmla="*/ 122043 w 695480"/>
              <a:gd name="connsiteY10" fmla="*/ 1557579 h 1673817"/>
              <a:gd name="connsiteX11" fmla="*/ 114294 w 695480"/>
              <a:gd name="connsiteY11" fmla="*/ 1534332 h 1673817"/>
              <a:gd name="connsiteX12" fmla="*/ 106545 w 695480"/>
              <a:gd name="connsiteY12" fmla="*/ 1511085 h 1673817"/>
              <a:gd name="connsiteX13" fmla="*/ 91046 w 695480"/>
              <a:gd name="connsiteY13" fmla="*/ 1356102 h 1673817"/>
              <a:gd name="connsiteX14" fmla="*/ 75548 w 695480"/>
              <a:gd name="connsiteY14" fmla="*/ 1030637 h 1673817"/>
              <a:gd name="connsiteX15" fmla="*/ 67799 w 695480"/>
              <a:gd name="connsiteY15" fmla="*/ 991891 h 1673817"/>
              <a:gd name="connsiteX16" fmla="*/ 60050 w 695480"/>
              <a:gd name="connsiteY16" fmla="*/ 937647 h 1673817"/>
              <a:gd name="connsiteX17" fmla="*/ 44552 w 695480"/>
              <a:gd name="connsiteY17" fmla="*/ 883403 h 1673817"/>
              <a:gd name="connsiteX18" fmla="*/ 36802 w 695480"/>
              <a:gd name="connsiteY18" fmla="*/ 852407 h 1673817"/>
              <a:gd name="connsiteX19" fmla="*/ 29053 w 695480"/>
              <a:gd name="connsiteY19" fmla="*/ 829159 h 1673817"/>
              <a:gd name="connsiteX20" fmla="*/ 13555 w 695480"/>
              <a:gd name="connsiteY20" fmla="*/ 767166 h 1673817"/>
              <a:gd name="connsiteX21" fmla="*/ 13555 w 695480"/>
              <a:gd name="connsiteY21" fmla="*/ 488196 h 1673817"/>
              <a:gd name="connsiteX22" fmla="*/ 29053 w 695480"/>
              <a:gd name="connsiteY22" fmla="*/ 464949 h 1673817"/>
              <a:gd name="connsiteX23" fmla="*/ 67799 w 695480"/>
              <a:gd name="connsiteY23" fmla="*/ 433952 h 1673817"/>
              <a:gd name="connsiteX24" fmla="*/ 114294 w 695480"/>
              <a:gd name="connsiteY24" fmla="*/ 418454 h 1673817"/>
              <a:gd name="connsiteX25" fmla="*/ 137541 w 695480"/>
              <a:gd name="connsiteY25" fmla="*/ 410705 h 1673817"/>
              <a:gd name="connsiteX26" fmla="*/ 153040 w 695480"/>
              <a:gd name="connsiteY26" fmla="*/ 395207 h 1673817"/>
              <a:gd name="connsiteX27" fmla="*/ 184036 w 695480"/>
              <a:gd name="connsiteY27" fmla="*/ 387457 h 1673817"/>
              <a:gd name="connsiteX28" fmla="*/ 207284 w 695480"/>
              <a:gd name="connsiteY28" fmla="*/ 379708 h 1673817"/>
              <a:gd name="connsiteX29" fmla="*/ 269277 w 695480"/>
              <a:gd name="connsiteY29" fmla="*/ 364210 h 1673817"/>
              <a:gd name="connsiteX30" fmla="*/ 362267 w 695480"/>
              <a:gd name="connsiteY30" fmla="*/ 348712 h 1673817"/>
              <a:gd name="connsiteX31" fmla="*/ 416511 w 695480"/>
              <a:gd name="connsiteY31" fmla="*/ 333213 h 1673817"/>
              <a:gd name="connsiteX32" fmla="*/ 455257 w 695480"/>
              <a:gd name="connsiteY32" fmla="*/ 325464 h 1673817"/>
              <a:gd name="connsiteX33" fmla="*/ 501752 w 695480"/>
              <a:gd name="connsiteY33" fmla="*/ 309966 h 1673817"/>
              <a:gd name="connsiteX34" fmla="*/ 555996 w 695480"/>
              <a:gd name="connsiteY34" fmla="*/ 286718 h 1673817"/>
              <a:gd name="connsiteX35" fmla="*/ 579243 w 695480"/>
              <a:gd name="connsiteY35" fmla="*/ 271220 h 1673817"/>
              <a:gd name="connsiteX36" fmla="*/ 625738 w 695480"/>
              <a:gd name="connsiteY36" fmla="*/ 255722 h 1673817"/>
              <a:gd name="connsiteX37" fmla="*/ 648985 w 695480"/>
              <a:gd name="connsiteY37" fmla="*/ 247973 h 1673817"/>
              <a:gd name="connsiteX38" fmla="*/ 664484 w 695480"/>
              <a:gd name="connsiteY38" fmla="*/ 232474 h 1673817"/>
              <a:gd name="connsiteX39" fmla="*/ 695480 w 695480"/>
              <a:gd name="connsiteY39" fmla="*/ 185979 h 1673817"/>
              <a:gd name="connsiteX40" fmla="*/ 679982 w 695480"/>
              <a:gd name="connsiteY40" fmla="*/ 77491 h 1673817"/>
              <a:gd name="connsiteX41" fmla="*/ 672233 w 695480"/>
              <a:gd name="connsiteY41" fmla="*/ 54244 h 1673817"/>
              <a:gd name="connsiteX42" fmla="*/ 656735 w 695480"/>
              <a:gd name="connsiteY42" fmla="*/ 30996 h 1673817"/>
              <a:gd name="connsiteX43" fmla="*/ 648985 w 695480"/>
              <a:gd name="connsiteY43" fmla="*/ 0 h 1673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95480" h="1673817">
                <a:moveTo>
                  <a:pt x="656735" y="1549830"/>
                </a:moveTo>
                <a:cubicBezTo>
                  <a:pt x="651000" y="1578503"/>
                  <a:pt x="647926" y="1612883"/>
                  <a:pt x="625738" y="1635071"/>
                </a:cubicBezTo>
                <a:cubicBezTo>
                  <a:pt x="619153" y="1641656"/>
                  <a:pt x="609763" y="1644751"/>
                  <a:pt x="602491" y="1650569"/>
                </a:cubicBezTo>
                <a:cubicBezTo>
                  <a:pt x="596786" y="1655133"/>
                  <a:pt x="593923" y="1663758"/>
                  <a:pt x="586992" y="1666068"/>
                </a:cubicBezTo>
                <a:cubicBezTo>
                  <a:pt x="569664" y="1671844"/>
                  <a:pt x="550829" y="1671234"/>
                  <a:pt x="532748" y="1673817"/>
                </a:cubicBezTo>
                <a:cubicBezTo>
                  <a:pt x="455257" y="1671234"/>
                  <a:pt x="377666" y="1670759"/>
                  <a:pt x="300274" y="1666068"/>
                </a:cubicBezTo>
                <a:cubicBezTo>
                  <a:pt x="292120" y="1665574"/>
                  <a:pt x="284880" y="1660562"/>
                  <a:pt x="277026" y="1658318"/>
                </a:cubicBezTo>
                <a:cubicBezTo>
                  <a:pt x="266786" y="1655392"/>
                  <a:pt x="256473" y="1652658"/>
                  <a:pt x="246030" y="1650569"/>
                </a:cubicBezTo>
                <a:cubicBezTo>
                  <a:pt x="177838" y="1636931"/>
                  <a:pt x="221532" y="1650152"/>
                  <a:pt x="176287" y="1635071"/>
                </a:cubicBezTo>
                <a:cubicBezTo>
                  <a:pt x="168074" y="1629595"/>
                  <a:pt x="143062" y="1615116"/>
                  <a:pt x="137541" y="1604074"/>
                </a:cubicBezTo>
                <a:cubicBezTo>
                  <a:pt x="130235" y="1589462"/>
                  <a:pt x="127209" y="1573077"/>
                  <a:pt x="122043" y="1557579"/>
                </a:cubicBezTo>
                <a:lnTo>
                  <a:pt x="114294" y="1534332"/>
                </a:lnTo>
                <a:lnTo>
                  <a:pt x="106545" y="1511085"/>
                </a:lnTo>
                <a:cubicBezTo>
                  <a:pt x="101379" y="1459424"/>
                  <a:pt x="92968" y="1407985"/>
                  <a:pt x="91046" y="1356102"/>
                </a:cubicBezTo>
                <a:cubicBezTo>
                  <a:pt x="88410" y="1284924"/>
                  <a:pt x="84295" y="1118107"/>
                  <a:pt x="75548" y="1030637"/>
                </a:cubicBezTo>
                <a:cubicBezTo>
                  <a:pt x="74237" y="1017531"/>
                  <a:pt x="69964" y="1004883"/>
                  <a:pt x="67799" y="991891"/>
                </a:cubicBezTo>
                <a:cubicBezTo>
                  <a:pt x="64796" y="973875"/>
                  <a:pt x="63317" y="955617"/>
                  <a:pt x="60050" y="937647"/>
                </a:cubicBezTo>
                <a:cubicBezTo>
                  <a:pt x="53996" y="904350"/>
                  <a:pt x="52849" y="912442"/>
                  <a:pt x="44552" y="883403"/>
                </a:cubicBezTo>
                <a:cubicBezTo>
                  <a:pt x="41626" y="873163"/>
                  <a:pt x="39728" y="862647"/>
                  <a:pt x="36802" y="852407"/>
                </a:cubicBezTo>
                <a:cubicBezTo>
                  <a:pt x="34558" y="844553"/>
                  <a:pt x="31034" y="837084"/>
                  <a:pt x="29053" y="829159"/>
                </a:cubicBezTo>
                <a:lnTo>
                  <a:pt x="13555" y="767166"/>
                </a:lnTo>
                <a:cubicBezTo>
                  <a:pt x="-5067" y="655433"/>
                  <a:pt x="-3963" y="680899"/>
                  <a:pt x="13555" y="488196"/>
                </a:cubicBezTo>
                <a:cubicBezTo>
                  <a:pt x="14398" y="478921"/>
                  <a:pt x="23235" y="472221"/>
                  <a:pt x="29053" y="464949"/>
                </a:cubicBezTo>
                <a:cubicBezTo>
                  <a:pt x="37935" y="453847"/>
                  <a:pt x="55303" y="439506"/>
                  <a:pt x="67799" y="433952"/>
                </a:cubicBezTo>
                <a:cubicBezTo>
                  <a:pt x="82728" y="427317"/>
                  <a:pt x="98796" y="423620"/>
                  <a:pt x="114294" y="418454"/>
                </a:cubicBezTo>
                <a:lnTo>
                  <a:pt x="137541" y="410705"/>
                </a:lnTo>
                <a:cubicBezTo>
                  <a:pt x="142707" y="405539"/>
                  <a:pt x="146505" y="398474"/>
                  <a:pt x="153040" y="395207"/>
                </a:cubicBezTo>
                <a:cubicBezTo>
                  <a:pt x="162566" y="390444"/>
                  <a:pt x="173796" y="390383"/>
                  <a:pt x="184036" y="387457"/>
                </a:cubicBezTo>
                <a:cubicBezTo>
                  <a:pt x="191890" y="385213"/>
                  <a:pt x="199403" y="381857"/>
                  <a:pt x="207284" y="379708"/>
                </a:cubicBezTo>
                <a:cubicBezTo>
                  <a:pt x="227834" y="374104"/>
                  <a:pt x="248613" y="369376"/>
                  <a:pt x="269277" y="364210"/>
                </a:cubicBezTo>
                <a:cubicBezTo>
                  <a:pt x="299763" y="356589"/>
                  <a:pt x="362267" y="348712"/>
                  <a:pt x="362267" y="348712"/>
                </a:cubicBezTo>
                <a:cubicBezTo>
                  <a:pt x="388150" y="340084"/>
                  <a:pt x="387326" y="339699"/>
                  <a:pt x="416511" y="333213"/>
                </a:cubicBezTo>
                <a:cubicBezTo>
                  <a:pt x="429368" y="330356"/>
                  <a:pt x="442550" y="328929"/>
                  <a:pt x="455257" y="325464"/>
                </a:cubicBezTo>
                <a:cubicBezTo>
                  <a:pt x="471018" y="321166"/>
                  <a:pt x="501752" y="309966"/>
                  <a:pt x="501752" y="309966"/>
                </a:cubicBezTo>
                <a:cubicBezTo>
                  <a:pt x="560114" y="271058"/>
                  <a:pt x="485941" y="316742"/>
                  <a:pt x="555996" y="286718"/>
                </a:cubicBezTo>
                <a:cubicBezTo>
                  <a:pt x="564556" y="283049"/>
                  <a:pt x="570733" y="275002"/>
                  <a:pt x="579243" y="271220"/>
                </a:cubicBezTo>
                <a:cubicBezTo>
                  <a:pt x="594172" y="264585"/>
                  <a:pt x="610240" y="260888"/>
                  <a:pt x="625738" y="255722"/>
                </a:cubicBezTo>
                <a:lnTo>
                  <a:pt x="648985" y="247973"/>
                </a:lnTo>
                <a:cubicBezTo>
                  <a:pt x="654151" y="242807"/>
                  <a:pt x="660100" y="238319"/>
                  <a:pt x="664484" y="232474"/>
                </a:cubicBezTo>
                <a:cubicBezTo>
                  <a:pt x="675660" y="217573"/>
                  <a:pt x="695480" y="185979"/>
                  <a:pt x="695480" y="185979"/>
                </a:cubicBezTo>
                <a:cubicBezTo>
                  <a:pt x="690658" y="142583"/>
                  <a:pt x="689851" y="116967"/>
                  <a:pt x="679982" y="77491"/>
                </a:cubicBezTo>
                <a:cubicBezTo>
                  <a:pt x="678001" y="69567"/>
                  <a:pt x="675886" y="61550"/>
                  <a:pt x="672233" y="54244"/>
                </a:cubicBezTo>
                <a:cubicBezTo>
                  <a:pt x="668068" y="45914"/>
                  <a:pt x="661901" y="38745"/>
                  <a:pt x="656735" y="30996"/>
                </a:cubicBezTo>
                <a:lnTo>
                  <a:pt x="648985" y="0"/>
                </a:ln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8" name="Freihandform 37"/>
          <p:cNvSpPr/>
          <p:nvPr/>
        </p:nvSpPr>
        <p:spPr>
          <a:xfrm>
            <a:off x="7888185" y="3107410"/>
            <a:ext cx="953598" cy="1278610"/>
          </a:xfrm>
          <a:custGeom>
            <a:avLst/>
            <a:gdLst>
              <a:gd name="connsiteX0" fmla="*/ 411157 w 953598"/>
              <a:gd name="connsiteY0" fmla="*/ 0 h 1278610"/>
              <a:gd name="connsiteX1" fmla="*/ 418907 w 953598"/>
              <a:gd name="connsiteY1" fmla="*/ 54244 h 1278610"/>
              <a:gd name="connsiteX2" fmla="*/ 434405 w 953598"/>
              <a:gd name="connsiteY2" fmla="*/ 69743 h 1278610"/>
              <a:gd name="connsiteX3" fmla="*/ 527395 w 953598"/>
              <a:gd name="connsiteY3" fmla="*/ 116237 h 1278610"/>
              <a:gd name="connsiteX4" fmla="*/ 573890 w 953598"/>
              <a:gd name="connsiteY4" fmla="*/ 131736 h 1278610"/>
              <a:gd name="connsiteX5" fmla="*/ 597137 w 953598"/>
              <a:gd name="connsiteY5" fmla="*/ 139485 h 1278610"/>
              <a:gd name="connsiteX6" fmla="*/ 620384 w 953598"/>
              <a:gd name="connsiteY6" fmla="*/ 154983 h 1278610"/>
              <a:gd name="connsiteX7" fmla="*/ 651381 w 953598"/>
              <a:gd name="connsiteY7" fmla="*/ 162732 h 1278610"/>
              <a:gd name="connsiteX8" fmla="*/ 697876 w 953598"/>
              <a:gd name="connsiteY8" fmla="*/ 178231 h 1278610"/>
              <a:gd name="connsiteX9" fmla="*/ 721123 w 953598"/>
              <a:gd name="connsiteY9" fmla="*/ 185980 h 1278610"/>
              <a:gd name="connsiteX10" fmla="*/ 744371 w 953598"/>
              <a:gd name="connsiteY10" fmla="*/ 193729 h 1278610"/>
              <a:gd name="connsiteX11" fmla="*/ 767618 w 953598"/>
              <a:gd name="connsiteY11" fmla="*/ 209227 h 1278610"/>
              <a:gd name="connsiteX12" fmla="*/ 790866 w 953598"/>
              <a:gd name="connsiteY12" fmla="*/ 216976 h 1278610"/>
              <a:gd name="connsiteX13" fmla="*/ 829612 w 953598"/>
              <a:gd name="connsiteY13" fmla="*/ 240224 h 1278610"/>
              <a:gd name="connsiteX14" fmla="*/ 868357 w 953598"/>
              <a:gd name="connsiteY14" fmla="*/ 271221 h 1278610"/>
              <a:gd name="connsiteX15" fmla="*/ 876107 w 953598"/>
              <a:gd name="connsiteY15" fmla="*/ 294468 h 1278610"/>
              <a:gd name="connsiteX16" fmla="*/ 907103 w 953598"/>
              <a:gd name="connsiteY16" fmla="*/ 333214 h 1278610"/>
              <a:gd name="connsiteX17" fmla="*/ 914852 w 953598"/>
              <a:gd name="connsiteY17" fmla="*/ 364210 h 1278610"/>
              <a:gd name="connsiteX18" fmla="*/ 930351 w 953598"/>
              <a:gd name="connsiteY18" fmla="*/ 410705 h 1278610"/>
              <a:gd name="connsiteX19" fmla="*/ 938100 w 953598"/>
              <a:gd name="connsiteY19" fmla="*/ 433953 h 1278610"/>
              <a:gd name="connsiteX20" fmla="*/ 945849 w 953598"/>
              <a:gd name="connsiteY20" fmla="*/ 457200 h 1278610"/>
              <a:gd name="connsiteX21" fmla="*/ 953598 w 953598"/>
              <a:gd name="connsiteY21" fmla="*/ 480448 h 1278610"/>
              <a:gd name="connsiteX22" fmla="*/ 945849 w 953598"/>
              <a:gd name="connsiteY22" fmla="*/ 565688 h 1278610"/>
              <a:gd name="connsiteX23" fmla="*/ 930351 w 953598"/>
              <a:gd name="connsiteY23" fmla="*/ 612183 h 1278610"/>
              <a:gd name="connsiteX24" fmla="*/ 907103 w 953598"/>
              <a:gd name="connsiteY24" fmla="*/ 619932 h 1278610"/>
              <a:gd name="connsiteX25" fmla="*/ 868357 w 953598"/>
              <a:gd name="connsiteY25" fmla="*/ 650929 h 1278610"/>
              <a:gd name="connsiteX26" fmla="*/ 829612 w 953598"/>
              <a:gd name="connsiteY26" fmla="*/ 689675 h 1278610"/>
              <a:gd name="connsiteX27" fmla="*/ 814113 w 953598"/>
              <a:gd name="connsiteY27" fmla="*/ 705173 h 1278610"/>
              <a:gd name="connsiteX28" fmla="*/ 798615 w 953598"/>
              <a:gd name="connsiteY28" fmla="*/ 1053885 h 1278610"/>
              <a:gd name="connsiteX29" fmla="*/ 744371 w 953598"/>
              <a:gd name="connsiteY29" fmla="*/ 1139126 h 1278610"/>
              <a:gd name="connsiteX30" fmla="*/ 721123 w 953598"/>
              <a:gd name="connsiteY30" fmla="*/ 1154624 h 1278610"/>
              <a:gd name="connsiteX31" fmla="*/ 697876 w 953598"/>
              <a:gd name="connsiteY31" fmla="*/ 1177871 h 1278610"/>
              <a:gd name="connsiteX32" fmla="*/ 674629 w 953598"/>
              <a:gd name="connsiteY32" fmla="*/ 1193370 h 1278610"/>
              <a:gd name="connsiteX33" fmla="*/ 659130 w 953598"/>
              <a:gd name="connsiteY33" fmla="*/ 1208868 h 1278610"/>
              <a:gd name="connsiteX34" fmla="*/ 581639 w 953598"/>
              <a:gd name="connsiteY34" fmla="*/ 1232115 h 1278610"/>
              <a:gd name="connsiteX35" fmla="*/ 535144 w 953598"/>
              <a:gd name="connsiteY35" fmla="*/ 1247614 h 1278610"/>
              <a:gd name="connsiteX36" fmla="*/ 488649 w 953598"/>
              <a:gd name="connsiteY36" fmla="*/ 1263112 h 1278610"/>
              <a:gd name="connsiteX37" fmla="*/ 465401 w 953598"/>
              <a:gd name="connsiteY37" fmla="*/ 1270861 h 1278610"/>
              <a:gd name="connsiteX38" fmla="*/ 418907 w 953598"/>
              <a:gd name="connsiteY38" fmla="*/ 1278610 h 1278610"/>
              <a:gd name="connsiteX39" fmla="*/ 294920 w 953598"/>
              <a:gd name="connsiteY39" fmla="*/ 1270861 h 1278610"/>
              <a:gd name="connsiteX40" fmla="*/ 248425 w 953598"/>
              <a:gd name="connsiteY40" fmla="*/ 1255363 h 1278610"/>
              <a:gd name="connsiteX41" fmla="*/ 225178 w 953598"/>
              <a:gd name="connsiteY41" fmla="*/ 1247614 h 1278610"/>
              <a:gd name="connsiteX42" fmla="*/ 209679 w 953598"/>
              <a:gd name="connsiteY42" fmla="*/ 1232115 h 1278610"/>
              <a:gd name="connsiteX43" fmla="*/ 163184 w 953598"/>
              <a:gd name="connsiteY43" fmla="*/ 1201119 h 1278610"/>
              <a:gd name="connsiteX44" fmla="*/ 147686 w 953598"/>
              <a:gd name="connsiteY44" fmla="*/ 1177871 h 1278610"/>
              <a:gd name="connsiteX45" fmla="*/ 124439 w 953598"/>
              <a:gd name="connsiteY45" fmla="*/ 1170122 h 1278610"/>
              <a:gd name="connsiteX46" fmla="*/ 93442 w 953598"/>
              <a:gd name="connsiteY46" fmla="*/ 1139126 h 1278610"/>
              <a:gd name="connsiteX47" fmla="*/ 54696 w 953598"/>
              <a:gd name="connsiteY47" fmla="*/ 1069383 h 1278610"/>
              <a:gd name="connsiteX48" fmla="*/ 39198 w 953598"/>
              <a:gd name="connsiteY48" fmla="*/ 1046136 h 1278610"/>
              <a:gd name="connsiteX49" fmla="*/ 31449 w 953598"/>
              <a:gd name="connsiteY49" fmla="*/ 1007390 h 1278610"/>
              <a:gd name="connsiteX50" fmla="*/ 15951 w 953598"/>
              <a:gd name="connsiteY50" fmla="*/ 960895 h 1278610"/>
              <a:gd name="connsiteX51" fmla="*/ 8201 w 953598"/>
              <a:gd name="connsiteY51" fmla="*/ 891153 h 1278610"/>
              <a:gd name="connsiteX52" fmla="*/ 452 w 953598"/>
              <a:gd name="connsiteY52" fmla="*/ 836909 h 1278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953598" h="1278610">
                <a:moveTo>
                  <a:pt x="411157" y="0"/>
                </a:moveTo>
                <a:cubicBezTo>
                  <a:pt x="413740" y="18081"/>
                  <a:pt x="413131" y="36916"/>
                  <a:pt x="418907" y="54244"/>
                </a:cubicBezTo>
                <a:cubicBezTo>
                  <a:pt x="421217" y="61175"/>
                  <a:pt x="428560" y="65359"/>
                  <a:pt x="434405" y="69743"/>
                </a:cubicBezTo>
                <a:cubicBezTo>
                  <a:pt x="482476" y="105796"/>
                  <a:pt x="473769" y="98361"/>
                  <a:pt x="527395" y="116237"/>
                </a:cubicBezTo>
                <a:lnTo>
                  <a:pt x="573890" y="131736"/>
                </a:lnTo>
                <a:lnTo>
                  <a:pt x="597137" y="139485"/>
                </a:lnTo>
                <a:cubicBezTo>
                  <a:pt x="604886" y="144651"/>
                  <a:pt x="611824" y="151314"/>
                  <a:pt x="620384" y="154983"/>
                </a:cubicBezTo>
                <a:cubicBezTo>
                  <a:pt x="630173" y="159178"/>
                  <a:pt x="641180" y="159672"/>
                  <a:pt x="651381" y="162732"/>
                </a:cubicBezTo>
                <a:cubicBezTo>
                  <a:pt x="667029" y="167426"/>
                  <a:pt x="682378" y="173065"/>
                  <a:pt x="697876" y="178231"/>
                </a:cubicBezTo>
                <a:lnTo>
                  <a:pt x="721123" y="185980"/>
                </a:lnTo>
                <a:lnTo>
                  <a:pt x="744371" y="193729"/>
                </a:lnTo>
                <a:cubicBezTo>
                  <a:pt x="752120" y="198895"/>
                  <a:pt x="759288" y="205062"/>
                  <a:pt x="767618" y="209227"/>
                </a:cubicBezTo>
                <a:cubicBezTo>
                  <a:pt x="774924" y="212880"/>
                  <a:pt x="783862" y="212773"/>
                  <a:pt x="790866" y="216976"/>
                </a:cubicBezTo>
                <a:cubicBezTo>
                  <a:pt x="844052" y="248888"/>
                  <a:pt x="763754" y="218272"/>
                  <a:pt x="829612" y="240224"/>
                </a:cubicBezTo>
                <a:cubicBezTo>
                  <a:pt x="840174" y="247265"/>
                  <a:pt x="860994" y="258950"/>
                  <a:pt x="868357" y="271221"/>
                </a:cubicBezTo>
                <a:cubicBezTo>
                  <a:pt x="872560" y="278225"/>
                  <a:pt x="872454" y="287162"/>
                  <a:pt x="876107" y="294468"/>
                </a:cubicBezTo>
                <a:cubicBezTo>
                  <a:pt x="885883" y="314018"/>
                  <a:pt x="892688" y="318798"/>
                  <a:pt x="907103" y="333214"/>
                </a:cubicBezTo>
                <a:cubicBezTo>
                  <a:pt x="909686" y="343546"/>
                  <a:pt x="911792" y="354009"/>
                  <a:pt x="914852" y="364210"/>
                </a:cubicBezTo>
                <a:cubicBezTo>
                  <a:pt x="919546" y="379858"/>
                  <a:pt x="925185" y="395207"/>
                  <a:pt x="930351" y="410705"/>
                </a:cubicBezTo>
                <a:lnTo>
                  <a:pt x="938100" y="433953"/>
                </a:lnTo>
                <a:lnTo>
                  <a:pt x="945849" y="457200"/>
                </a:lnTo>
                <a:lnTo>
                  <a:pt x="953598" y="480448"/>
                </a:lnTo>
                <a:cubicBezTo>
                  <a:pt x="951015" y="508861"/>
                  <a:pt x="950807" y="537592"/>
                  <a:pt x="945849" y="565688"/>
                </a:cubicBezTo>
                <a:cubicBezTo>
                  <a:pt x="943010" y="581776"/>
                  <a:pt x="945849" y="607017"/>
                  <a:pt x="930351" y="612183"/>
                </a:cubicBezTo>
                <a:lnTo>
                  <a:pt x="907103" y="619932"/>
                </a:lnTo>
                <a:cubicBezTo>
                  <a:pt x="846690" y="680349"/>
                  <a:pt x="946545" y="582514"/>
                  <a:pt x="868357" y="650929"/>
                </a:cubicBezTo>
                <a:cubicBezTo>
                  <a:pt x="854611" y="662956"/>
                  <a:pt x="842527" y="676760"/>
                  <a:pt x="829612" y="689675"/>
                </a:cubicBezTo>
                <a:lnTo>
                  <a:pt x="814113" y="705173"/>
                </a:lnTo>
                <a:cubicBezTo>
                  <a:pt x="770853" y="834959"/>
                  <a:pt x="822445" y="672592"/>
                  <a:pt x="798615" y="1053885"/>
                </a:cubicBezTo>
                <a:cubicBezTo>
                  <a:pt x="796356" y="1090035"/>
                  <a:pt x="773410" y="1119768"/>
                  <a:pt x="744371" y="1139126"/>
                </a:cubicBezTo>
                <a:cubicBezTo>
                  <a:pt x="736622" y="1144292"/>
                  <a:pt x="728278" y="1148662"/>
                  <a:pt x="721123" y="1154624"/>
                </a:cubicBezTo>
                <a:cubicBezTo>
                  <a:pt x="712704" y="1161640"/>
                  <a:pt x="706295" y="1170855"/>
                  <a:pt x="697876" y="1177871"/>
                </a:cubicBezTo>
                <a:cubicBezTo>
                  <a:pt x="690721" y="1183833"/>
                  <a:pt x="681901" y="1187552"/>
                  <a:pt x="674629" y="1193370"/>
                </a:cubicBezTo>
                <a:cubicBezTo>
                  <a:pt x="668924" y="1197934"/>
                  <a:pt x="665665" y="1205601"/>
                  <a:pt x="659130" y="1208868"/>
                </a:cubicBezTo>
                <a:cubicBezTo>
                  <a:pt x="631730" y="1222567"/>
                  <a:pt x="609449" y="1223772"/>
                  <a:pt x="581639" y="1232115"/>
                </a:cubicBezTo>
                <a:cubicBezTo>
                  <a:pt x="565991" y="1236809"/>
                  <a:pt x="550642" y="1242448"/>
                  <a:pt x="535144" y="1247614"/>
                </a:cubicBezTo>
                <a:lnTo>
                  <a:pt x="488649" y="1263112"/>
                </a:lnTo>
                <a:cubicBezTo>
                  <a:pt x="480900" y="1265695"/>
                  <a:pt x="473458" y="1269518"/>
                  <a:pt x="465401" y="1270861"/>
                </a:cubicBezTo>
                <a:lnTo>
                  <a:pt x="418907" y="1278610"/>
                </a:lnTo>
                <a:cubicBezTo>
                  <a:pt x="377578" y="1276027"/>
                  <a:pt x="335950" y="1276456"/>
                  <a:pt x="294920" y="1270861"/>
                </a:cubicBezTo>
                <a:cubicBezTo>
                  <a:pt x="278733" y="1268654"/>
                  <a:pt x="263923" y="1260529"/>
                  <a:pt x="248425" y="1255363"/>
                </a:cubicBezTo>
                <a:lnTo>
                  <a:pt x="225178" y="1247614"/>
                </a:lnTo>
                <a:cubicBezTo>
                  <a:pt x="220012" y="1242448"/>
                  <a:pt x="215524" y="1236499"/>
                  <a:pt x="209679" y="1232115"/>
                </a:cubicBezTo>
                <a:cubicBezTo>
                  <a:pt x="194778" y="1220939"/>
                  <a:pt x="163184" y="1201119"/>
                  <a:pt x="163184" y="1201119"/>
                </a:cubicBezTo>
                <a:cubicBezTo>
                  <a:pt x="158018" y="1193370"/>
                  <a:pt x="154958" y="1183689"/>
                  <a:pt x="147686" y="1177871"/>
                </a:cubicBezTo>
                <a:cubicBezTo>
                  <a:pt x="141308" y="1172768"/>
                  <a:pt x="130215" y="1175898"/>
                  <a:pt x="124439" y="1170122"/>
                </a:cubicBezTo>
                <a:cubicBezTo>
                  <a:pt x="83111" y="1128794"/>
                  <a:pt x="155436" y="1159790"/>
                  <a:pt x="93442" y="1139126"/>
                </a:cubicBezTo>
                <a:cubicBezTo>
                  <a:pt x="79803" y="1098207"/>
                  <a:pt x="90224" y="1122675"/>
                  <a:pt x="54696" y="1069383"/>
                </a:cubicBezTo>
                <a:lnTo>
                  <a:pt x="39198" y="1046136"/>
                </a:lnTo>
                <a:cubicBezTo>
                  <a:pt x="36615" y="1033221"/>
                  <a:pt x="34914" y="1020097"/>
                  <a:pt x="31449" y="1007390"/>
                </a:cubicBezTo>
                <a:cubicBezTo>
                  <a:pt x="27151" y="991629"/>
                  <a:pt x="15951" y="960895"/>
                  <a:pt x="15951" y="960895"/>
                </a:cubicBezTo>
                <a:cubicBezTo>
                  <a:pt x="13368" y="937648"/>
                  <a:pt x="12047" y="914225"/>
                  <a:pt x="8201" y="891153"/>
                </a:cubicBezTo>
                <a:cubicBezTo>
                  <a:pt x="-2815" y="825059"/>
                  <a:pt x="452" y="917870"/>
                  <a:pt x="452" y="836909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44" name="Gerade Verbindung 43"/>
          <p:cNvCxnSpPr/>
          <p:nvPr/>
        </p:nvCxnSpPr>
        <p:spPr>
          <a:xfrm flipH="1" flipV="1">
            <a:off x="6588224" y="3717031"/>
            <a:ext cx="1122064" cy="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>
            <a:off x="5691509" y="3330175"/>
            <a:ext cx="0" cy="23179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/>
          <p:nvPr/>
        </p:nvCxnSpPr>
        <p:spPr>
          <a:xfrm flipH="1" flipV="1">
            <a:off x="2035375" y="3686387"/>
            <a:ext cx="4048793" cy="3064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>
            <a:off x="5580112" y="3212976"/>
            <a:ext cx="0" cy="2160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>
            <a:off x="3877145" y="3291014"/>
            <a:ext cx="0" cy="27095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reihandform 57"/>
          <p:cNvSpPr/>
          <p:nvPr/>
        </p:nvSpPr>
        <p:spPr>
          <a:xfrm>
            <a:off x="3203848" y="1755872"/>
            <a:ext cx="576064" cy="1004157"/>
          </a:xfrm>
          <a:custGeom>
            <a:avLst/>
            <a:gdLst>
              <a:gd name="connsiteX0" fmla="*/ 477411 w 668144"/>
              <a:gd name="connsiteY0" fmla="*/ 1279038 h 1279038"/>
              <a:gd name="connsiteX1" fmla="*/ 404483 w 668144"/>
              <a:gd name="connsiteY1" fmla="*/ 1262209 h 1279038"/>
              <a:gd name="connsiteX2" fmla="*/ 370824 w 668144"/>
              <a:gd name="connsiteY2" fmla="*/ 1250989 h 1279038"/>
              <a:gd name="connsiteX3" fmla="*/ 353995 w 668144"/>
              <a:gd name="connsiteY3" fmla="*/ 1245380 h 1279038"/>
              <a:gd name="connsiteX4" fmla="*/ 303506 w 668144"/>
              <a:gd name="connsiteY4" fmla="*/ 1234160 h 1279038"/>
              <a:gd name="connsiteX5" fmla="*/ 224969 w 668144"/>
              <a:gd name="connsiteY5" fmla="*/ 1211721 h 1279038"/>
              <a:gd name="connsiteX6" fmla="*/ 185700 w 668144"/>
              <a:gd name="connsiteY6" fmla="*/ 1189281 h 1279038"/>
              <a:gd name="connsiteX7" fmla="*/ 163261 w 668144"/>
              <a:gd name="connsiteY7" fmla="*/ 1178062 h 1279038"/>
              <a:gd name="connsiteX8" fmla="*/ 140822 w 668144"/>
              <a:gd name="connsiteY8" fmla="*/ 1161232 h 1279038"/>
              <a:gd name="connsiteX9" fmla="*/ 123992 w 668144"/>
              <a:gd name="connsiteY9" fmla="*/ 1150013 h 1279038"/>
              <a:gd name="connsiteX10" fmla="*/ 84723 w 668144"/>
              <a:gd name="connsiteY10" fmla="*/ 1116354 h 1279038"/>
              <a:gd name="connsiteX11" fmla="*/ 67894 w 668144"/>
              <a:gd name="connsiteY11" fmla="*/ 1105134 h 1279038"/>
              <a:gd name="connsiteX12" fmla="*/ 34235 w 668144"/>
              <a:gd name="connsiteY12" fmla="*/ 1049036 h 1279038"/>
              <a:gd name="connsiteX13" fmla="*/ 17406 w 668144"/>
              <a:gd name="connsiteY13" fmla="*/ 998548 h 1279038"/>
              <a:gd name="connsiteX14" fmla="*/ 11796 w 668144"/>
              <a:gd name="connsiteY14" fmla="*/ 976108 h 1279038"/>
              <a:gd name="connsiteX15" fmla="*/ 6186 w 668144"/>
              <a:gd name="connsiteY15" fmla="*/ 959279 h 1279038"/>
              <a:gd name="connsiteX16" fmla="*/ 6186 w 668144"/>
              <a:gd name="connsiteY16" fmla="*/ 645129 h 1279038"/>
              <a:gd name="connsiteX17" fmla="*/ 11796 w 668144"/>
              <a:gd name="connsiteY17" fmla="*/ 617080 h 1279038"/>
              <a:gd name="connsiteX18" fmla="*/ 23015 w 668144"/>
              <a:gd name="connsiteY18" fmla="*/ 583421 h 1279038"/>
              <a:gd name="connsiteX19" fmla="*/ 56674 w 668144"/>
              <a:gd name="connsiteY19" fmla="*/ 532933 h 1279038"/>
              <a:gd name="connsiteX20" fmla="*/ 73504 w 668144"/>
              <a:gd name="connsiteY20" fmla="*/ 521713 h 1279038"/>
              <a:gd name="connsiteX21" fmla="*/ 79114 w 668144"/>
              <a:gd name="connsiteY21" fmla="*/ 504884 h 1279038"/>
              <a:gd name="connsiteX22" fmla="*/ 112772 w 668144"/>
              <a:gd name="connsiteY22" fmla="*/ 482445 h 1279038"/>
              <a:gd name="connsiteX23" fmla="*/ 118382 w 668144"/>
              <a:gd name="connsiteY23" fmla="*/ 465615 h 1279038"/>
              <a:gd name="connsiteX24" fmla="*/ 180090 w 668144"/>
              <a:gd name="connsiteY24" fmla="*/ 437566 h 1279038"/>
              <a:gd name="connsiteX25" fmla="*/ 219359 w 668144"/>
              <a:gd name="connsiteY25" fmla="*/ 415127 h 1279038"/>
              <a:gd name="connsiteX26" fmla="*/ 253018 w 668144"/>
              <a:gd name="connsiteY26" fmla="*/ 403907 h 1279038"/>
              <a:gd name="connsiteX27" fmla="*/ 303506 w 668144"/>
              <a:gd name="connsiteY27" fmla="*/ 370248 h 1279038"/>
              <a:gd name="connsiteX28" fmla="*/ 337165 w 668144"/>
              <a:gd name="connsiteY28" fmla="*/ 359029 h 1279038"/>
              <a:gd name="connsiteX29" fmla="*/ 376434 w 668144"/>
              <a:gd name="connsiteY29" fmla="*/ 347809 h 1279038"/>
              <a:gd name="connsiteX30" fmla="*/ 421312 w 668144"/>
              <a:gd name="connsiteY30" fmla="*/ 308540 h 1279038"/>
              <a:gd name="connsiteX31" fmla="*/ 438142 w 668144"/>
              <a:gd name="connsiteY31" fmla="*/ 297321 h 1279038"/>
              <a:gd name="connsiteX32" fmla="*/ 466191 w 668144"/>
              <a:gd name="connsiteY32" fmla="*/ 246832 h 1279038"/>
              <a:gd name="connsiteX33" fmla="*/ 483020 w 668144"/>
              <a:gd name="connsiteY33" fmla="*/ 185124 h 1279038"/>
              <a:gd name="connsiteX34" fmla="*/ 505460 w 668144"/>
              <a:gd name="connsiteY34" fmla="*/ 151465 h 1279038"/>
              <a:gd name="connsiteX35" fmla="*/ 522289 w 668144"/>
              <a:gd name="connsiteY35" fmla="*/ 140246 h 1279038"/>
              <a:gd name="connsiteX36" fmla="*/ 539118 w 668144"/>
              <a:gd name="connsiteY36" fmla="*/ 123416 h 1279038"/>
              <a:gd name="connsiteX37" fmla="*/ 572777 w 668144"/>
              <a:gd name="connsiteY37" fmla="*/ 100977 h 1279038"/>
              <a:gd name="connsiteX38" fmla="*/ 589607 w 668144"/>
              <a:gd name="connsiteY38" fmla="*/ 89757 h 1279038"/>
              <a:gd name="connsiteX39" fmla="*/ 606436 w 668144"/>
              <a:gd name="connsiteY39" fmla="*/ 72928 h 1279038"/>
              <a:gd name="connsiteX40" fmla="*/ 640095 w 668144"/>
              <a:gd name="connsiteY40" fmla="*/ 44879 h 1279038"/>
              <a:gd name="connsiteX41" fmla="*/ 668144 w 668144"/>
              <a:gd name="connsiteY41" fmla="*/ 0 h 127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668144" h="1279038">
                <a:moveTo>
                  <a:pt x="477411" y="1279038"/>
                </a:moveTo>
                <a:cubicBezTo>
                  <a:pt x="417738" y="1255171"/>
                  <a:pt x="485740" y="1279622"/>
                  <a:pt x="404483" y="1262209"/>
                </a:cubicBezTo>
                <a:cubicBezTo>
                  <a:pt x="392919" y="1259731"/>
                  <a:pt x="382044" y="1254729"/>
                  <a:pt x="370824" y="1250989"/>
                </a:cubicBezTo>
                <a:cubicBezTo>
                  <a:pt x="365214" y="1249119"/>
                  <a:pt x="359828" y="1246352"/>
                  <a:pt x="353995" y="1245380"/>
                </a:cubicBezTo>
                <a:cubicBezTo>
                  <a:pt x="284150" y="1233739"/>
                  <a:pt x="346907" y="1245997"/>
                  <a:pt x="303506" y="1234160"/>
                </a:cubicBezTo>
                <a:cubicBezTo>
                  <a:pt x="287699" y="1229849"/>
                  <a:pt x="242160" y="1220317"/>
                  <a:pt x="224969" y="1211721"/>
                </a:cubicBezTo>
                <a:cubicBezTo>
                  <a:pt x="157137" y="1177804"/>
                  <a:pt x="241224" y="1221008"/>
                  <a:pt x="185700" y="1189281"/>
                </a:cubicBezTo>
                <a:cubicBezTo>
                  <a:pt x="178439" y="1185132"/>
                  <a:pt x="170352" y="1182494"/>
                  <a:pt x="163261" y="1178062"/>
                </a:cubicBezTo>
                <a:cubicBezTo>
                  <a:pt x="155332" y="1173107"/>
                  <a:pt x="148430" y="1166666"/>
                  <a:pt x="140822" y="1161232"/>
                </a:cubicBezTo>
                <a:cubicBezTo>
                  <a:pt x="135336" y="1157313"/>
                  <a:pt x="129478" y="1153932"/>
                  <a:pt x="123992" y="1150013"/>
                </a:cubicBezTo>
                <a:cubicBezTo>
                  <a:pt x="65189" y="1108011"/>
                  <a:pt x="133635" y="1157114"/>
                  <a:pt x="84723" y="1116354"/>
                </a:cubicBezTo>
                <a:cubicBezTo>
                  <a:pt x="79544" y="1112038"/>
                  <a:pt x="73504" y="1108874"/>
                  <a:pt x="67894" y="1105134"/>
                </a:cubicBezTo>
                <a:cubicBezTo>
                  <a:pt x="54726" y="1085381"/>
                  <a:pt x="42859" y="1070596"/>
                  <a:pt x="34235" y="1049036"/>
                </a:cubicBezTo>
                <a:cubicBezTo>
                  <a:pt x="34223" y="1049007"/>
                  <a:pt x="20216" y="1006978"/>
                  <a:pt x="17406" y="998548"/>
                </a:cubicBezTo>
                <a:cubicBezTo>
                  <a:pt x="14968" y="991233"/>
                  <a:pt x="13914" y="983522"/>
                  <a:pt x="11796" y="976108"/>
                </a:cubicBezTo>
                <a:cubicBezTo>
                  <a:pt x="10171" y="970422"/>
                  <a:pt x="8056" y="964889"/>
                  <a:pt x="6186" y="959279"/>
                </a:cubicBezTo>
                <a:cubicBezTo>
                  <a:pt x="-1059" y="807130"/>
                  <a:pt x="-3010" y="829044"/>
                  <a:pt x="6186" y="645129"/>
                </a:cubicBezTo>
                <a:cubicBezTo>
                  <a:pt x="6662" y="635606"/>
                  <a:pt x="9287" y="626279"/>
                  <a:pt x="11796" y="617080"/>
                </a:cubicBezTo>
                <a:cubicBezTo>
                  <a:pt x="14908" y="605670"/>
                  <a:pt x="16455" y="593261"/>
                  <a:pt x="23015" y="583421"/>
                </a:cubicBezTo>
                <a:lnTo>
                  <a:pt x="56674" y="532933"/>
                </a:lnTo>
                <a:cubicBezTo>
                  <a:pt x="60414" y="527323"/>
                  <a:pt x="67894" y="525453"/>
                  <a:pt x="73504" y="521713"/>
                </a:cubicBezTo>
                <a:cubicBezTo>
                  <a:pt x="75374" y="516103"/>
                  <a:pt x="74933" y="509065"/>
                  <a:pt x="79114" y="504884"/>
                </a:cubicBezTo>
                <a:cubicBezTo>
                  <a:pt x="88649" y="495349"/>
                  <a:pt x="112772" y="482445"/>
                  <a:pt x="112772" y="482445"/>
                </a:cubicBezTo>
                <a:cubicBezTo>
                  <a:pt x="114642" y="476835"/>
                  <a:pt x="114201" y="469796"/>
                  <a:pt x="118382" y="465615"/>
                </a:cubicBezTo>
                <a:cubicBezTo>
                  <a:pt x="142644" y="441353"/>
                  <a:pt x="151073" y="443370"/>
                  <a:pt x="180090" y="437566"/>
                </a:cubicBezTo>
                <a:cubicBezTo>
                  <a:pt x="195272" y="427445"/>
                  <a:pt x="201563" y="422245"/>
                  <a:pt x="219359" y="415127"/>
                </a:cubicBezTo>
                <a:cubicBezTo>
                  <a:pt x="230340" y="410735"/>
                  <a:pt x="243178" y="410467"/>
                  <a:pt x="253018" y="403907"/>
                </a:cubicBezTo>
                <a:lnTo>
                  <a:pt x="303506" y="370248"/>
                </a:lnTo>
                <a:cubicBezTo>
                  <a:pt x="313346" y="363688"/>
                  <a:pt x="325945" y="362769"/>
                  <a:pt x="337165" y="359029"/>
                </a:cubicBezTo>
                <a:cubicBezTo>
                  <a:pt x="361313" y="350980"/>
                  <a:pt x="348253" y="354855"/>
                  <a:pt x="376434" y="347809"/>
                </a:cubicBezTo>
                <a:cubicBezTo>
                  <a:pt x="395132" y="319761"/>
                  <a:pt x="382045" y="334718"/>
                  <a:pt x="421312" y="308540"/>
                </a:cubicBezTo>
                <a:lnTo>
                  <a:pt x="438142" y="297321"/>
                </a:lnTo>
                <a:cubicBezTo>
                  <a:pt x="454855" y="272251"/>
                  <a:pt x="460266" y="270530"/>
                  <a:pt x="466191" y="246832"/>
                </a:cubicBezTo>
                <a:cubicBezTo>
                  <a:pt x="470405" y="229975"/>
                  <a:pt x="473394" y="199563"/>
                  <a:pt x="483020" y="185124"/>
                </a:cubicBezTo>
                <a:lnTo>
                  <a:pt x="505460" y="151465"/>
                </a:lnTo>
                <a:cubicBezTo>
                  <a:pt x="509200" y="145855"/>
                  <a:pt x="517110" y="144562"/>
                  <a:pt x="522289" y="140246"/>
                </a:cubicBezTo>
                <a:cubicBezTo>
                  <a:pt x="528384" y="135167"/>
                  <a:pt x="532856" y="128287"/>
                  <a:pt x="539118" y="123416"/>
                </a:cubicBezTo>
                <a:cubicBezTo>
                  <a:pt x="549762" y="115137"/>
                  <a:pt x="561557" y="108457"/>
                  <a:pt x="572777" y="100977"/>
                </a:cubicBezTo>
                <a:cubicBezTo>
                  <a:pt x="578387" y="97237"/>
                  <a:pt x="584839" y="94525"/>
                  <a:pt x="589607" y="89757"/>
                </a:cubicBezTo>
                <a:cubicBezTo>
                  <a:pt x="595217" y="84147"/>
                  <a:pt x="600341" y="78007"/>
                  <a:pt x="606436" y="72928"/>
                </a:cubicBezTo>
                <a:cubicBezTo>
                  <a:pt x="626906" y="55870"/>
                  <a:pt x="621982" y="68167"/>
                  <a:pt x="640095" y="44879"/>
                </a:cubicBezTo>
                <a:cubicBezTo>
                  <a:pt x="657425" y="22597"/>
                  <a:pt x="658807" y="18674"/>
                  <a:pt x="668144" y="0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9" name="Freihandform 58"/>
          <p:cNvSpPr/>
          <p:nvPr/>
        </p:nvSpPr>
        <p:spPr>
          <a:xfrm>
            <a:off x="1301477" y="1632456"/>
            <a:ext cx="706837" cy="1559529"/>
          </a:xfrm>
          <a:custGeom>
            <a:avLst/>
            <a:gdLst>
              <a:gd name="connsiteX0" fmla="*/ 706837 w 706837"/>
              <a:gd name="connsiteY0" fmla="*/ 0 h 1559529"/>
              <a:gd name="connsiteX1" fmla="*/ 701227 w 706837"/>
              <a:gd name="connsiteY1" fmla="*/ 230003 h 1559529"/>
              <a:gd name="connsiteX2" fmla="*/ 690008 w 706837"/>
              <a:gd name="connsiteY2" fmla="*/ 263662 h 1559529"/>
              <a:gd name="connsiteX3" fmla="*/ 673178 w 706837"/>
              <a:gd name="connsiteY3" fmla="*/ 297321 h 1559529"/>
              <a:gd name="connsiteX4" fmla="*/ 656349 w 706837"/>
              <a:gd name="connsiteY4" fmla="*/ 314150 h 1559529"/>
              <a:gd name="connsiteX5" fmla="*/ 645129 w 706837"/>
              <a:gd name="connsiteY5" fmla="*/ 330980 h 1559529"/>
              <a:gd name="connsiteX6" fmla="*/ 605860 w 706837"/>
              <a:gd name="connsiteY6" fmla="*/ 364638 h 1559529"/>
              <a:gd name="connsiteX7" fmla="*/ 594641 w 706837"/>
              <a:gd name="connsiteY7" fmla="*/ 381468 h 1559529"/>
              <a:gd name="connsiteX8" fmla="*/ 560982 w 706837"/>
              <a:gd name="connsiteY8" fmla="*/ 409517 h 1559529"/>
              <a:gd name="connsiteX9" fmla="*/ 549762 w 706837"/>
              <a:gd name="connsiteY9" fmla="*/ 426346 h 1559529"/>
              <a:gd name="connsiteX10" fmla="*/ 532933 w 706837"/>
              <a:gd name="connsiteY10" fmla="*/ 431956 h 1559529"/>
              <a:gd name="connsiteX11" fmla="*/ 516103 w 706837"/>
              <a:gd name="connsiteY11" fmla="*/ 443176 h 1559529"/>
              <a:gd name="connsiteX12" fmla="*/ 493664 w 706837"/>
              <a:gd name="connsiteY12" fmla="*/ 460005 h 1559529"/>
              <a:gd name="connsiteX13" fmla="*/ 460005 w 706837"/>
              <a:gd name="connsiteY13" fmla="*/ 471225 h 1559529"/>
              <a:gd name="connsiteX14" fmla="*/ 426346 w 706837"/>
              <a:gd name="connsiteY14" fmla="*/ 488054 h 1559529"/>
              <a:gd name="connsiteX15" fmla="*/ 409517 w 706837"/>
              <a:gd name="connsiteY15" fmla="*/ 499274 h 1559529"/>
              <a:gd name="connsiteX16" fmla="*/ 370248 w 706837"/>
              <a:gd name="connsiteY16" fmla="*/ 510494 h 1559529"/>
              <a:gd name="connsiteX17" fmla="*/ 353419 w 706837"/>
              <a:gd name="connsiteY17" fmla="*/ 521713 h 1559529"/>
              <a:gd name="connsiteX18" fmla="*/ 302930 w 706837"/>
              <a:gd name="connsiteY18" fmla="*/ 538543 h 1559529"/>
              <a:gd name="connsiteX19" fmla="*/ 286101 w 706837"/>
              <a:gd name="connsiteY19" fmla="*/ 549762 h 1559529"/>
              <a:gd name="connsiteX20" fmla="*/ 263662 w 706837"/>
              <a:gd name="connsiteY20" fmla="*/ 555372 h 1559529"/>
              <a:gd name="connsiteX21" fmla="*/ 213173 w 706837"/>
              <a:gd name="connsiteY21" fmla="*/ 583421 h 1559529"/>
              <a:gd name="connsiteX22" fmla="*/ 162685 w 706837"/>
              <a:gd name="connsiteY22" fmla="*/ 611470 h 1559529"/>
              <a:gd name="connsiteX23" fmla="*/ 145856 w 706837"/>
              <a:gd name="connsiteY23" fmla="*/ 628300 h 1559529"/>
              <a:gd name="connsiteX24" fmla="*/ 129026 w 706837"/>
              <a:gd name="connsiteY24" fmla="*/ 639519 h 1559529"/>
              <a:gd name="connsiteX25" fmla="*/ 95367 w 706837"/>
              <a:gd name="connsiteY25" fmla="*/ 673178 h 1559529"/>
              <a:gd name="connsiteX26" fmla="*/ 61708 w 706837"/>
              <a:gd name="connsiteY26" fmla="*/ 706837 h 1559529"/>
              <a:gd name="connsiteX27" fmla="*/ 39269 w 706837"/>
              <a:gd name="connsiteY27" fmla="*/ 757326 h 1559529"/>
              <a:gd name="connsiteX28" fmla="*/ 28049 w 706837"/>
              <a:gd name="connsiteY28" fmla="*/ 774155 h 1559529"/>
              <a:gd name="connsiteX29" fmla="*/ 11220 w 706837"/>
              <a:gd name="connsiteY29" fmla="*/ 813424 h 1559529"/>
              <a:gd name="connsiteX30" fmla="*/ 0 w 706837"/>
              <a:gd name="connsiteY30" fmla="*/ 847083 h 1559529"/>
              <a:gd name="connsiteX31" fmla="*/ 5610 w 706837"/>
              <a:gd name="connsiteY31" fmla="*/ 970499 h 1559529"/>
              <a:gd name="connsiteX32" fmla="*/ 16830 w 706837"/>
              <a:gd name="connsiteY32" fmla="*/ 1004157 h 1559529"/>
              <a:gd name="connsiteX33" fmla="*/ 22440 w 706837"/>
              <a:gd name="connsiteY33" fmla="*/ 1032207 h 1559529"/>
              <a:gd name="connsiteX34" fmla="*/ 28049 w 706837"/>
              <a:gd name="connsiteY34" fmla="*/ 1049036 h 1559529"/>
              <a:gd name="connsiteX35" fmla="*/ 39269 w 706837"/>
              <a:gd name="connsiteY35" fmla="*/ 1110744 h 1559529"/>
              <a:gd name="connsiteX36" fmla="*/ 44879 w 706837"/>
              <a:gd name="connsiteY36" fmla="*/ 1127573 h 1559529"/>
              <a:gd name="connsiteX37" fmla="*/ 50489 w 706837"/>
              <a:gd name="connsiteY37" fmla="*/ 1178062 h 1559529"/>
              <a:gd name="connsiteX38" fmla="*/ 56098 w 706837"/>
              <a:gd name="connsiteY38" fmla="*/ 1217331 h 1559529"/>
              <a:gd name="connsiteX39" fmla="*/ 61708 w 706837"/>
              <a:gd name="connsiteY39" fmla="*/ 1267819 h 1559529"/>
              <a:gd name="connsiteX40" fmla="*/ 72928 w 706837"/>
              <a:gd name="connsiteY40" fmla="*/ 1301478 h 1559529"/>
              <a:gd name="connsiteX41" fmla="*/ 78538 w 706837"/>
              <a:gd name="connsiteY41" fmla="*/ 1329527 h 1559529"/>
              <a:gd name="connsiteX42" fmla="*/ 89757 w 706837"/>
              <a:gd name="connsiteY42" fmla="*/ 1363186 h 1559529"/>
              <a:gd name="connsiteX43" fmla="*/ 112197 w 706837"/>
              <a:gd name="connsiteY43" fmla="*/ 1430504 h 1559529"/>
              <a:gd name="connsiteX44" fmla="*/ 134636 w 706837"/>
              <a:gd name="connsiteY44" fmla="*/ 1464162 h 1559529"/>
              <a:gd name="connsiteX45" fmla="*/ 145856 w 706837"/>
              <a:gd name="connsiteY45" fmla="*/ 1480992 h 1559529"/>
              <a:gd name="connsiteX46" fmla="*/ 179514 w 706837"/>
              <a:gd name="connsiteY46" fmla="*/ 1503431 h 1559529"/>
              <a:gd name="connsiteX47" fmla="*/ 230003 w 706837"/>
              <a:gd name="connsiteY47" fmla="*/ 1537090 h 1559529"/>
              <a:gd name="connsiteX48" fmla="*/ 280491 w 706837"/>
              <a:gd name="connsiteY48" fmla="*/ 1553919 h 1559529"/>
              <a:gd name="connsiteX49" fmla="*/ 297321 w 706837"/>
              <a:gd name="connsiteY49" fmla="*/ 1559529 h 1559529"/>
              <a:gd name="connsiteX50" fmla="*/ 392687 w 706837"/>
              <a:gd name="connsiteY50" fmla="*/ 1553919 h 1559529"/>
              <a:gd name="connsiteX51" fmla="*/ 431956 w 706837"/>
              <a:gd name="connsiteY51" fmla="*/ 1542700 h 1559529"/>
              <a:gd name="connsiteX52" fmla="*/ 437566 w 706837"/>
              <a:gd name="connsiteY52" fmla="*/ 1525870 h 1559529"/>
              <a:gd name="connsiteX53" fmla="*/ 448786 w 706837"/>
              <a:gd name="connsiteY53" fmla="*/ 1509041 h 1559529"/>
              <a:gd name="connsiteX54" fmla="*/ 460005 w 706837"/>
              <a:gd name="connsiteY54" fmla="*/ 1475382 h 1559529"/>
              <a:gd name="connsiteX55" fmla="*/ 465615 w 706837"/>
              <a:gd name="connsiteY55" fmla="*/ 1413674 h 1559529"/>
              <a:gd name="connsiteX56" fmla="*/ 471225 w 706837"/>
              <a:gd name="connsiteY56" fmla="*/ 1396845 h 1559529"/>
              <a:gd name="connsiteX57" fmla="*/ 465615 w 706837"/>
              <a:gd name="connsiteY57" fmla="*/ 1329527 h 1559529"/>
              <a:gd name="connsiteX58" fmla="*/ 460005 w 706837"/>
              <a:gd name="connsiteY58" fmla="*/ 1312697 h 1559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706837" h="1559529">
                <a:moveTo>
                  <a:pt x="706837" y="0"/>
                </a:moveTo>
                <a:cubicBezTo>
                  <a:pt x="704967" y="76668"/>
                  <a:pt x="706112" y="153468"/>
                  <a:pt x="701227" y="230003"/>
                </a:cubicBezTo>
                <a:cubicBezTo>
                  <a:pt x="700474" y="241805"/>
                  <a:pt x="693748" y="252442"/>
                  <a:pt x="690008" y="263662"/>
                </a:cubicBezTo>
                <a:cubicBezTo>
                  <a:pt x="684386" y="280528"/>
                  <a:pt x="685260" y="282822"/>
                  <a:pt x="673178" y="297321"/>
                </a:cubicBezTo>
                <a:cubicBezTo>
                  <a:pt x="668099" y="303416"/>
                  <a:pt x="661428" y="308055"/>
                  <a:pt x="656349" y="314150"/>
                </a:cubicBezTo>
                <a:cubicBezTo>
                  <a:pt x="652033" y="319330"/>
                  <a:pt x="649445" y="325800"/>
                  <a:pt x="645129" y="330980"/>
                </a:cubicBezTo>
                <a:cubicBezTo>
                  <a:pt x="632106" y="346608"/>
                  <a:pt x="622370" y="352257"/>
                  <a:pt x="605860" y="364638"/>
                </a:cubicBezTo>
                <a:cubicBezTo>
                  <a:pt x="602120" y="370248"/>
                  <a:pt x="599408" y="376700"/>
                  <a:pt x="594641" y="381468"/>
                </a:cubicBezTo>
                <a:cubicBezTo>
                  <a:pt x="550500" y="425611"/>
                  <a:pt x="606947" y="354361"/>
                  <a:pt x="560982" y="409517"/>
                </a:cubicBezTo>
                <a:cubicBezTo>
                  <a:pt x="556666" y="414696"/>
                  <a:pt x="555027" y="422134"/>
                  <a:pt x="549762" y="426346"/>
                </a:cubicBezTo>
                <a:cubicBezTo>
                  <a:pt x="545145" y="430040"/>
                  <a:pt x="538222" y="429311"/>
                  <a:pt x="532933" y="431956"/>
                </a:cubicBezTo>
                <a:cubicBezTo>
                  <a:pt x="526902" y="434971"/>
                  <a:pt x="521590" y="439257"/>
                  <a:pt x="516103" y="443176"/>
                </a:cubicBezTo>
                <a:cubicBezTo>
                  <a:pt x="508495" y="448610"/>
                  <a:pt x="502026" y="455824"/>
                  <a:pt x="493664" y="460005"/>
                </a:cubicBezTo>
                <a:cubicBezTo>
                  <a:pt x="483086" y="465294"/>
                  <a:pt x="460005" y="471225"/>
                  <a:pt x="460005" y="471225"/>
                </a:cubicBezTo>
                <a:cubicBezTo>
                  <a:pt x="411776" y="503380"/>
                  <a:pt x="472797" y="464829"/>
                  <a:pt x="426346" y="488054"/>
                </a:cubicBezTo>
                <a:cubicBezTo>
                  <a:pt x="420316" y="491069"/>
                  <a:pt x="415714" y="496618"/>
                  <a:pt x="409517" y="499274"/>
                </a:cubicBezTo>
                <a:cubicBezTo>
                  <a:pt x="384343" y="510063"/>
                  <a:pt x="392090" y="499573"/>
                  <a:pt x="370248" y="510494"/>
                </a:cubicBezTo>
                <a:cubicBezTo>
                  <a:pt x="364218" y="513509"/>
                  <a:pt x="359580" y="518975"/>
                  <a:pt x="353419" y="521713"/>
                </a:cubicBezTo>
                <a:cubicBezTo>
                  <a:pt x="353415" y="521715"/>
                  <a:pt x="311346" y="535738"/>
                  <a:pt x="302930" y="538543"/>
                </a:cubicBezTo>
                <a:cubicBezTo>
                  <a:pt x="296534" y="540675"/>
                  <a:pt x="292298" y="547106"/>
                  <a:pt x="286101" y="549762"/>
                </a:cubicBezTo>
                <a:cubicBezTo>
                  <a:pt x="279014" y="552799"/>
                  <a:pt x="271142" y="553502"/>
                  <a:pt x="263662" y="555372"/>
                </a:cubicBezTo>
                <a:cubicBezTo>
                  <a:pt x="225083" y="581091"/>
                  <a:pt x="242795" y="573547"/>
                  <a:pt x="213173" y="583421"/>
                </a:cubicBezTo>
                <a:cubicBezTo>
                  <a:pt x="174594" y="609141"/>
                  <a:pt x="192307" y="601597"/>
                  <a:pt x="162685" y="611470"/>
                </a:cubicBezTo>
                <a:cubicBezTo>
                  <a:pt x="157075" y="617080"/>
                  <a:pt x="151951" y="623221"/>
                  <a:pt x="145856" y="628300"/>
                </a:cubicBezTo>
                <a:cubicBezTo>
                  <a:pt x="140676" y="632616"/>
                  <a:pt x="134065" y="635040"/>
                  <a:pt x="129026" y="639519"/>
                </a:cubicBezTo>
                <a:cubicBezTo>
                  <a:pt x="117167" y="650060"/>
                  <a:pt x="106587" y="661958"/>
                  <a:pt x="95367" y="673178"/>
                </a:cubicBezTo>
                <a:lnTo>
                  <a:pt x="61708" y="706837"/>
                </a:lnTo>
                <a:cubicBezTo>
                  <a:pt x="38879" y="729665"/>
                  <a:pt x="61480" y="724012"/>
                  <a:pt x="39269" y="757326"/>
                </a:cubicBezTo>
                <a:lnTo>
                  <a:pt x="28049" y="774155"/>
                </a:lnTo>
                <a:cubicBezTo>
                  <a:pt x="10002" y="828304"/>
                  <a:pt x="38936" y="744134"/>
                  <a:pt x="11220" y="813424"/>
                </a:cubicBezTo>
                <a:cubicBezTo>
                  <a:pt x="6828" y="824405"/>
                  <a:pt x="0" y="847083"/>
                  <a:pt x="0" y="847083"/>
                </a:cubicBezTo>
                <a:cubicBezTo>
                  <a:pt x="1870" y="888222"/>
                  <a:pt x="1223" y="929552"/>
                  <a:pt x="5610" y="970499"/>
                </a:cubicBezTo>
                <a:cubicBezTo>
                  <a:pt x="6870" y="982258"/>
                  <a:pt x="13090" y="992938"/>
                  <a:pt x="16830" y="1004157"/>
                </a:cubicBezTo>
                <a:cubicBezTo>
                  <a:pt x="19845" y="1013203"/>
                  <a:pt x="20128" y="1022956"/>
                  <a:pt x="22440" y="1032207"/>
                </a:cubicBezTo>
                <a:cubicBezTo>
                  <a:pt x="23874" y="1037944"/>
                  <a:pt x="26425" y="1043350"/>
                  <a:pt x="28049" y="1049036"/>
                </a:cubicBezTo>
                <a:cubicBezTo>
                  <a:pt x="39139" y="1087851"/>
                  <a:pt x="28671" y="1057758"/>
                  <a:pt x="39269" y="1110744"/>
                </a:cubicBezTo>
                <a:cubicBezTo>
                  <a:pt x="40429" y="1116542"/>
                  <a:pt x="43009" y="1121963"/>
                  <a:pt x="44879" y="1127573"/>
                </a:cubicBezTo>
                <a:cubicBezTo>
                  <a:pt x="46749" y="1144403"/>
                  <a:pt x="48389" y="1161260"/>
                  <a:pt x="50489" y="1178062"/>
                </a:cubicBezTo>
                <a:cubicBezTo>
                  <a:pt x="52129" y="1191182"/>
                  <a:pt x="54458" y="1204211"/>
                  <a:pt x="56098" y="1217331"/>
                </a:cubicBezTo>
                <a:cubicBezTo>
                  <a:pt x="58198" y="1234133"/>
                  <a:pt x="58387" y="1251215"/>
                  <a:pt x="61708" y="1267819"/>
                </a:cubicBezTo>
                <a:cubicBezTo>
                  <a:pt x="64027" y="1279416"/>
                  <a:pt x="70609" y="1289881"/>
                  <a:pt x="72928" y="1301478"/>
                </a:cubicBezTo>
                <a:cubicBezTo>
                  <a:pt x="74798" y="1310828"/>
                  <a:pt x="76029" y="1320328"/>
                  <a:pt x="78538" y="1329527"/>
                </a:cubicBezTo>
                <a:cubicBezTo>
                  <a:pt x="81650" y="1340937"/>
                  <a:pt x="86017" y="1351966"/>
                  <a:pt x="89757" y="1363186"/>
                </a:cubicBezTo>
                <a:lnTo>
                  <a:pt x="112197" y="1430504"/>
                </a:lnTo>
                <a:cubicBezTo>
                  <a:pt x="116461" y="1443296"/>
                  <a:pt x="127156" y="1452943"/>
                  <a:pt x="134636" y="1464162"/>
                </a:cubicBezTo>
                <a:lnTo>
                  <a:pt x="145856" y="1480992"/>
                </a:lnTo>
                <a:cubicBezTo>
                  <a:pt x="153336" y="1492211"/>
                  <a:pt x="168295" y="1495951"/>
                  <a:pt x="179514" y="1503431"/>
                </a:cubicBezTo>
                <a:lnTo>
                  <a:pt x="230003" y="1537090"/>
                </a:lnTo>
                <a:cubicBezTo>
                  <a:pt x="230010" y="1537095"/>
                  <a:pt x="272072" y="1551113"/>
                  <a:pt x="280491" y="1553919"/>
                </a:cubicBezTo>
                <a:lnTo>
                  <a:pt x="297321" y="1559529"/>
                </a:lnTo>
                <a:cubicBezTo>
                  <a:pt x="329110" y="1557659"/>
                  <a:pt x="360987" y="1556938"/>
                  <a:pt x="392687" y="1553919"/>
                </a:cubicBezTo>
                <a:cubicBezTo>
                  <a:pt x="402555" y="1552979"/>
                  <a:pt x="421854" y="1546068"/>
                  <a:pt x="431956" y="1542700"/>
                </a:cubicBezTo>
                <a:cubicBezTo>
                  <a:pt x="433826" y="1537090"/>
                  <a:pt x="434921" y="1531159"/>
                  <a:pt x="437566" y="1525870"/>
                </a:cubicBezTo>
                <a:cubicBezTo>
                  <a:pt x="440581" y="1519840"/>
                  <a:pt x="446048" y="1515202"/>
                  <a:pt x="448786" y="1509041"/>
                </a:cubicBezTo>
                <a:cubicBezTo>
                  <a:pt x="453589" y="1498234"/>
                  <a:pt x="460005" y="1475382"/>
                  <a:pt x="460005" y="1475382"/>
                </a:cubicBezTo>
                <a:cubicBezTo>
                  <a:pt x="461875" y="1454813"/>
                  <a:pt x="462694" y="1434121"/>
                  <a:pt x="465615" y="1413674"/>
                </a:cubicBezTo>
                <a:cubicBezTo>
                  <a:pt x="466451" y="1407820"/>
                  <a:pt x="471225" y="1402758"/>
                  <a:pt x="471225" y="1396845"/>
                </a:cubicBezTo>
                <a:cubicBezTo>
                  <a:pt x="471225" y="1374328"/>
                  <a:pt x="468591" y="1351847"/>
                  <a:pt x="465615" y="1329527"/>
                </a:cubicBezTo>
                <a:cubicBezTo>
                  <a:pt x="464833" y="1323665"/>
                  <a:pt x="460005" y="1312697"/>
                  <a:pt x="460005" y="1312697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73" name="Gerade Verbindung 72"/>
          <p:cNvCxnSpPr/>
          <p:nvPr/>
        </p:nvCxnSpPr>
        <p:spPr>
          <a:xfrm>
            <a:off x="2035373" y="3006692"/>
            <a:ext cx="0" cy="67969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>
            <a:off x="5580112" y="3212976"/>
            <a:ext cx="1008112" cy="0"/>
          </a:xfrm>
          <a:prstGeom prst="line">
            <a:avLst/>
          </a:prstGeom>
          <a:ln w="28575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>
            <a:off x="539552" y="4581128"/>
            <a:ext cx="8289778" cy="3600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feld 89"/>
          <p:cNvSpPr txBox="1"/>
          <p:nvPr/>
        </p:nvSpPr>
        <p:spPr>
          <a:xfrm rot="16200000">
            <a:off x="39147" y="5320896"/>
            <a:ext cx="1098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 smtClean="0"/>
              <a:t>Funktion</a:t>
            </a:r>
            <a:endParaRPr lang="de-CH" sz="1200" b="1" dirty="0"/>
          </a:p>
        </p:txBody>
      </p:sp>
      <p:cxnSp>
        <p:nvCxnSpPr>
          <p:cNvPr id="107" name="Gerade Verbindung 106"/>
          <p:cNvCxnSpPr/>
          <p:nvPr/>
        </p:nvCxnSpPr>
        <p:spPr>
          <a:xfrm flipH="1" flipV="1">
            <a:off x="2267744" y="5257508"/>
            <a:ext cx="5553246" cy="1630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feld 111"/>
          <p:cNvSpPr txBox="1"/>
          <p:nvPr/>
        </p:nvSpPr>
        <p:spPr>
          <a:xfrm>
            <a:off x="3707904" y="4725724"/>
            <a:ext cx="910912" cy="2154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de-CH" sz="800" b="1" dirty="0" smtClean="0">
                <a:solidFill>
                  <a:srgbClr val="FFC000"/>
                </a:solidFill>
              </a:rPr>
              <a:t>Schalter Stellung</a:t>
            </a:r>
            <a:endParaRPr lang="de-CH" sz="800" b="1" dirty="0">
              <a:solidFill>
                <a:srgbClr val="FFC000"/>
              </a:solidFill>
            </a:endParaRPr>
          </a:p>
        </p:txBody>
      </p:sp>
      <p:sp>
        <p:nvSpPr>
          <p:cNvPr id="88" name="Pfeil nach rechts 87"/>
          <p:cNvSpPr/>
          <p:nvPr/>
        </p:nvSpPr>
        <p:spPr>
          <a:xfrm rot="16200000">
            <a:off x="3994335" y="5166398"/>
            <a:ext cx="270318" cy="164932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115" name="Pfeil nach rechts 114"/>
          <p:cNvSpPr/>
          <p:nvPr/>
        </p:nvSpPr>
        <p:spPr>
          <a:xfrm rot="10800000">
            <a:off x="3995937" y="5724743"/>
            <a:ext cx="270318" cy="164932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117" name="Pfeil nach rechts 116"/>
          <p:cNvSpPr/>
          <p:nvPr/>
        </p:nvSpPr>
        <p:spPr>
          <a:xfrm>
            <a:off x="4013650" y="6178851"/>
            <a:ext cx="270318" cy="164932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/>
          </a:p>
        </p:txBody>
      </p:sp>
      <p:sp>
        <p:nvSpPr>
          <p:cNvPr id="68" name="Rechteck 67"/>
          <p:cNvSpPr/>
          <p:nvPr/>
        </p:nvSpPr>
        <p:spPr>
          <a:xfrm>
            <a:off x="3436824" y="3840132"/>
            <a:ext cx="1351199" cy="5969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CH" sz="1100" dirty="0"/>
          </a:p>
        </p:txBody>
      </p:sp>
      <p:sp>
        <p:nvSpPr>
          <p:cNvPr id="19" name="Ellipse 18"/>
          <p:cNvSpPr/>
          <p:nvPr/>
        </p:nvSpPr>
        <p:spPr>
          <a:xfrm>
            <a:off x="3528000" y="3960000"/>
            <a:ext cx="360040" cy="3600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2" name="Ellipse 71"/>
          <p:cNvSpPr/>
          <p:nvPr/>
        </p:nvSpPr>
        <p:spPr>
          <a:xfrm>
            <a:off x="3676567" y="4001434"/>
            <a:ext cx="45719" cy="4571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4" name="Ellipse 73"/>
          <p:cNvSpPr/>
          <p:nvPr/>
        </p:nvSpPr>
        <p:spPr>
          <a:xfrm>
            <a:off x="3681856" y="4234592"/>
            <a:ext cx="45719" cy="4571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5" name="Ellipse 74"/>
          <p:cNvSpPr/>
          <p:nvPr/>
        </p:nvSpPr>
        <p:spPr>
          <a:xfrm>
            <a:off x="3561472" y="4106366"/>
            <a:ext cx="45719" cy="4571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6" name="Ellipse 75"/>
          <p:cNvSpPr/>
          <p:nvPr/>
        </p:nvSpPr>
        <p:spPr>
          <a:xfrm>
            <a:off x="3802859" y="4106367"/>
            <a:ext cx="45719" cy="4571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Textfeld 19"/>
          <p:cNvSpPr txBox="1"/>
          <p:nvPr/>
        </p:nvSpPr>
        <p:spPr>
          <a:xfrm>
            <a:off x="3621552" y="3832157"/>
            <a:ext cx="12060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de-CH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feld 76"/>
          <p:cNvSpPr txBox="1"/>
          <p:nvPr/>
        </p:nvSpPr>
        <p:spPr>
          <a:xfrm>
            <a:off x="3851920" y="4049066"/>
            <a:ext cx="12060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4023177" y="3861048"/>
            <a:ext cx="836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dirty="0" smtClean="0">
                <a:solidFill>
                  <a:schemeClr val="bg1"/>
                </a:solidFill>
              </a:rPr>
              <a:t>Zuleitung</a:t>
            </a:r>
          </a:p>
          <a:p>
            <a:r>
              <a:rPr lang="de-CH" sz="800" dirty="0" smtClean="0">
                <a:solidFill>
                  <a:schemeClr val="bg1"/>
                </a:solidFill>
              </a:rPr>
              <a:t>1= AK 31 / ??</a:t>
            </a:r>
          </a:p>
          <a:p>
            <a:r>
              <a:rPr lang="de-CH" sz="800" dirty="0" smtClean="0">
                <a:solidFill>
                  <a:schemeClr val="bg1"/>
                </a:solidFill>
              </a:rPr>
              <a:t>Aussentelefon</a:t>
            </a:r>
          </a:p>
          <a:p>
            <a:r>
              <a:rPr lang="de-CH" sz="800" dirty="0" smtClean="0">
                <a:solidFill>
                  <a:schemeClr val="bg1"/>
                </a:solidFill>
              </a:rPr>
              <a:t>2 = AK ?? / ??</a:t>
            </a:r>
          </a:p>
        </p:txBody>
      </p:sp>
      <p:cxnSp>
        <p:nvCxnSpPr>
          <p:cNvPr id="79" name="Gerade Verbindung 78"/>
          <p:cNvCxnSpPr/>
          <p:nvPr/>
        </p:nvCxnSpPr>
        <p:spPr>
          <a:xfrm flipH="1">
            <a:off x="2195736" y="5805264"/>
            <a:ext cx="120807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utoShape 2" descr="Bildergebnis für sprechen clipart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38100" y="-1271588"/>
            <a:ext cx="2857500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368" y="5053054"/>
            <a:ext cx="345360" cy="32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368" y="5629118"/>
            <a:ext cx="345360" cy="32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753" y="5088782"/>
            <a:ext cx="345360" cy="32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753" y="6039179"/>
            <a:ext cx="345360" cy="32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4368" y="5085184"/>
            <a:ext cx="362996" cy="33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1" name="Gerade Verbindung 90"/>
          <p:cNvCxnSpPr/>
          <p:nvPr/>
        </p:nvCxnSpPr>
        <p:spPr>
          <a:xfrm flipH="1">
            <a:off x="4860032" y="6232900"/>
            <a:ext cx="2960958" cy="441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4368" y="6022830"/>
            <a:ext cx="362996" cy="33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79492" y="5612121"/>
            <a:ext cx="362996" cy="33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94674" y="5071379"/>
            <a:ext cx="362996" cy="33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8" name="Gerade Verbindung 77"/>
          <p:cNvCxnSpPr/>
          <p:nvPr/>
        </p:nvCxnSpPr>
        <p:spPr>
          <a:xfrm>
            <a:off x="6588224" y="3191985"/>
            <a:ext cx="0" cy="52504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79"/>
          <p:cNvCxnSpPr/>
          <p:nvPr/>
        </p:nvCxnSpPr>
        <p:spPr>
          <a:xfrm>
            <a:off x="5682744" y="3336864"/>
            <a:ext cx="390929" cy="1"/>
          </a:xfrm>
          <a:prstGeom prst="line">
            <a:avLst/>
          </a:prstGeom>
          <a:ln w="28575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94"/>
          <p:cNvCxnSpPr/>
          <p:nvPr/>
        </p:nvCxnSpPr>
        <p:spPr>
          <a:xfrm flipH="1">
            <a:off x="3868255" y="3429000"/>
            <a:ext cx="1711858" cy="44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95"/>
          <p:cNvCxnSpPr/>
          <p:nvPr/>
        </p:nvCxnSpPr>
        <p:spPr>
          <a:xfrm flipH="1">
            <a:off x="3865801" y="3561965"/>
            <a:ext cx="1835294" cy="44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96"/>
          <p:cNvCxnSpPr/>
          <p:nvPr/>
        </p:nvCxnSpPr>
        <p:spPr>
          <a:xfrm flipH="1">
            <a:off x="6084168" y="3317701"/>
            <a:ext cx="1" cy="39933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feld 104"/>
          <p:cNvSpPr txBox="1"/>
          <p:nvPr/>
        </p:nvSpPr>
        <p:spPr>
          <a:xfrm>
            <a:off x="107504" y="116632"/>
            <a:ext cx="1296144" cy="27699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200" dirty="0" smtClean="0">
                <a:solidFill>
                  <a:srgbClr val="FF0000"/>
                </a:solidFill>
              </a:rPr>
              <a:t>Parallel-Anschluss</a:t>
            </a:r>
            <a:endParaRPr lang="de-CH" sz="1200" dirty="0">
              <a:solidFill>
                <a:srgbClr val="FF0000"/>
              </a:solidFill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1592961" y="2578374"/>
            <a:ext cx="904599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FF0000"/>
                </a:solidFill>
              </a:defRPr>
            </a:lvl1pPr>
          </a:lstStyle>
          <a:p>
            <a:r>
              <a:rPr lang="de-CH" b="1" dirty="0">
                <a:solidFill>
                  <a:schemeClr val="bg1"/>
                </a:solidFill>
              </a:rPr>
              <a:t>AK 31/??</a:t>
            </a:r>
          </a:p>
        </p:txBody>
      </p:sp>
      <p:sp>
        <p:nvSpPr>
          <p:cNvPr id="81" name="Textfeld 80"/>
          <p:cNvSpPr txBox="1"/>
          <p:nvPr/>
        </p:nvSpPr>
        <p:spPr>
          <a:xfrm>
            <a:off x="7780169" y="3600466"/>
            <a:ext cx="904599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FF0000"/>
                </a:solidFill>
              </a:defRPr>
            </a:lvl1pPr>
          </a:lstStyle>
          <a:p>
            <a:r>
              <a:rPr lang="de-CH" b="1" dirty="0">
                <a:solidFill>
                  <a:schemeClr val="bg1"/>
                </a:solidFill>
              </a:rPr>
              <a:t>AK </a:t>
            </a:r>
            <a:r>
              <a:rPr lang="de-CH" b="1" dirty="0" smtClean="0">
                <a:solidFill>
                  <a:schemeClr val="bg1"/>
                </a:solidFill>
              </a:rPr>
              <a:t>??/??</a:t>
            </a:r>
            <a:endParaRPr lang="de-CH" b="1" dirty="0">
              <a:solidFill>
                <a:schemeClr val="bg1"/>
              </a:solidFill>
            </a:endParaRPr>
          </a:p>
        </p:txBody>
      </p:sp>
      <p:sp>
        <p:nvSpPr>
          <p:cNvPr id="82" name="Textfeld 81"/>
          <p:cNvSpPr txBox="1"/>
          <p:nvPr/>
        </p:nvSpPr>
        <p:spPr>
          <a:xfrm>
            <a:off x="7705005" y="332656"/>
            <a:ext cx="887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b="1" dirty="0" smtClean="0"/>
              <a:t>???</a:t>
            </a:r>
            <a:endParaRPr lang="de-CH" sz="1200" b="1" dirty="0"/>
          </a:p>
        </p:txBody>
      </p:sp>
    </p:spTree>
    <p:extLst>
      <p:ext uri="{BB962C8B-B14F-4D97-AF65-F5344CB8AC3E}">
        <p14:creationId xmlns:p14="http://schemas.microsoft.com/office/powerpoint/2010/main" val="416585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5496" y="2420888"/>
            <a:ext cx="4464496" cy="194421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CH" sz="1100" dirty="0"/>
          </a:p>
        </p:txBody>
      </p:sp>
      <p:sp>
        <p:nvSpPr>
          <p:cNvPr id="5" name="Ellipse 4"/>
          <p:cNvSpPr/>
          <p:nvPr/>
        </p:nvSpPr>
        <p:spPr>
          <a:xfrm>
            <a:off x="395536" y="2780928"/>
            <a:ext cx="1296144" cy="122849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Ellipse 7"/>
          <p:cNvSpPr/>
          <p:nvPr/>
        </p:nvSpPr>
        <p:spPr>
          <a:xfrm>
            <a:off x="539551" y="3316082"/>
            <a:ext cx="187319" cy="18085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Textfeld 9"/>
          <p:cNvSpPr txBox="1"/>
          <p:nvPr/>
        </p:nvSpPr>
        <p:spPr>
          <a:xfrm>
            <a:off x="932012" y="2533573"/>
            <a:ext cx="5040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de-CH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339752" y="2708920"/>
            <a:ext cx="19442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/>
                </a:solidFill>
              </a:rPr>
              <a:t>Zuleitung</a:t>
            </a:r>
          </a:p>
          <a:p>
            <a:r>
              <a:rPr lang="de-CH" dirty="0" smtClean="0">
                <a:solidFill>
                  <a:schemeClr val="bg1"/>
                </a:solidFill>
              </a:rPr>
              <a:t>1= AK x/x</a:t>
            </a:r>
          </a:p>
          <a:p>
            <a:endParaRPr lang="de-CH" sz="1000" dirty="0" smtClean="0">
              <a:solidFill>
                <a:schemeClr val="bg1"/>
              </a:solidFill>
            </a:endParaRPr>
          </a:p>
          <a:p>
            <a:r>
              <a:rPr lang="de-CH" dirty="0" smtClean="0">
                <a:solidFill>
                  <a:schemeClr val="bg1"/>
                </a:solidFill>
              </a:rPr>
              <a:t>Aussentelefon</a:t>
            </a:r>
          </a:p>
          <a:p>
            <a:r>
              <a:rPr lang="de-CH" dirty="0" smtClean="0">
                <a:solidFill>
                  <a:schemeClr val="bg1"/>
                </a:solidFill>
              </a:rPr>
              <a:t>2 = AK y/y</a:t>
            </a:r>
          </a:p>
        </p:txBody>
      </p:sp>
      <p:sp>
        <p:nvSpPr>
          <p:cNvPr id="13" name="Ellipse 12"/>
          <p:cNvSpPr/>
          <p:nvPr/>
        </p:nvSpPr>
        <p:spPr>
          <a:xfrm>
            <a:off x="1342408" y="3316082"/>
            <a:ext cx="187319" cy="18085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Ellipse 13"/>
          <p:cNvSpPr/>
          <p:nvPr/>
        </p:nvSpPr>
        <p:spPr>
          <a:xfrm>
            <a:off x="949947" y="3700388"/>
            <a:ext cx="187319" cy="18085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" name="Ellipse 14"/>
          <p:cNvSpPr/>
          <p:nvPr/>
        </p:nvSpPr>
        <p:spPr>
          <a:xfrm>
            <a:off x="949948" y="2899571"/>
            <a:ext cx="187319" cy="18085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Textfeld 15"/>
          <p:cNvSpPr txBox="1"/>
          <p:nvPr/>
        </p:nvSpPr>
        <p:spPr>
          <a:xfrm>
            <a:off x="1691680" y="3283621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CH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35496" y="4515667"/>
            <a:ext cx="4464496" cy="194421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CH" sz="1100" dirty="0"/>
          </a:p>
        </p:txBody>
      </p:sp>
      <p:sp>
        <p:nvSpPr>
          <p:cNvPr id="18" name="Ellipse 17"/>
          <p:cNvSpPr/>
          <p:nvPr/>
        </p:nvSpPr>
        <p:spPr>
          <a:xfrm>
            <a:off x="503548" y="4869160"/>
            <a:ext cx="1296144" cy="122849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Ellipse 18"/>
          <p:cNvSpPr/>
          <p:nvPr/>
        </p:nvSpPr>
        <p:spPr>
          <a:xfrm>
            <a:off x="647563" y="5404314"/>
            <a:ext cx="187319" cy="18085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Textfeld 19"/>
          <p:cNvSpPr txBox="1"/>
          <p:nvPr/>
        </p:nvSpPr>
        <p:spPr>
          <a:xfrm>
            <a:off x="1040024" y="4621805"/>
            <a:ext cx="5040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de-CH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447764" y="4797152"/>
            <a:ext cx="19442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/>
                </a:solidFill>
              </a:rPr>
              <a:t>Zuleitung</a:t>
            </a:r>
          </a:p>
          <a:p>
            <a:r>
              <a:rPr lang="de-CH" dirty="0" smtClean="0">
                <a:solidFill>
                  <a:schemeClr val="bg1"/>
                </a:solidFill>
              </a:rPr>
              <a:t>1= AK x/x</a:t>
            </a:r>
          </a:p>
          <a:p>
            <a:endParaRPr lang="de-CH" sz="1000" dirty="0" smtClean="0">
              <a:solidFill>
                <a:schemeClr val="bg1"/>
              </a:solidFill>
            </a:endParaRPr>
          </a:p>
          <a:p>
            <a:r>
              <a:rPr lang="de-CH" dirty="0" smtClean="0">
                <a:solidFill>
                  <a:schemeClr val="bg1"/>
                </a:solidFill>
              </a:rPr>
              <a:t>Aussentelefon</a:t>
            </a:r>
          </a:p>
          <a:p>
            <a:r>
              <a:rPr lang="de-CH" dirty="0" smtClean="0">
                <a:solidFill>
                  <a:schemeClr val="bg1"/>
                </a:solidFill>
              </a:rPr>
              <a:t>2 = AK y/y</a:t>
            </a:r>
          </a:p>
        </p:txBody>
      </p:sp>
      <p:sp>
        <p:nvSpPr>
          <p:cNvPr id="22" name="Ellipse 21"/>
          <p:cNvSpPr/>
          <p:nvPr/>
        </p:nvSpPr>
        <p:spPr>
          <a:xfrm>
            <a:off x="1450420" y="5404314"/>
            <a:ext cx="187319" cy="18085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Ellipse 22"/>
          <p:cNvSpPr/>
          <p:nvPr/>
        </p:nvSpPr>
        <p:spPr>
          <a:xfrm>
            <a:off x="1057959" y="5788620"/>
            <a:ext cx="187319" cy="18085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Ellipse 23"/>
          <p:cNvSpPr/>
          <p:nvPr/>
        </p:nvSpPr>
        <p:spPr>
          <a:xfrm>
            <a:off x="1057960" y="4987803"/>
            <a:ext cx="187319" cy="18085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Textfeld 24"/>
          <p:cNvSpPr txBox="1"/>
          <p:nvPr/>
        </p:nvSpPr>
        <p:spPr>
          <a:xfrm>
            <a:off x="1799692" y="5371853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CH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4572000" y="4509120"/>
            <a:ext cx="4464496" cy="194421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CH" sz="1100" dirty="0"/>
          </a:p>
        </p:txBody>
      </p:sp>
      <p:sp>
        <p:nvSpPr>
          <p:cNvPr id="27" name="Ellipse 26"/>
          <p:cNvSpPr/>
          <p:nvPr/>
        </p:nvSpPr>
        <p:spPr>
          <a:xfrm>
            <a:off x="4932040" y="4869160"/>
            <a:ext cx="1296144" cy="122849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Ellipse 27"/>
          <p:cNvSpPr/>
          <p:nvPr/>
        </p:nvSpPr>
        <p:spPr>
          <a:xfrm>
            <a:off x="5076055" y="5404314"/>
            <a:ext cx="187319" cy="18085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9" name="Textfeld 28"/>
          <p:cNvSpPr txBox="1"/>
          <p:nvPr/>
        </p:nvSpPr>
        <p:spPr>
          <a:xfrm>
            <a:off x="5468516" y="4621805"/>
            <a:ext cx="5040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de-CH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6876256" y="4797152"/>
            <a:ext cx="19442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/>
                </a:solidFill>
              </a:rPr>
              <a:t>Zuleitung</a:t>
            </a:r>
          </a:p>
          <a:p>
            <a:r>
              <a:rPr lang="de-CH" dirty="0" smtClean="0">
                <a:solidFill>
                  <a:schemeClr val="bg1"/>
                </a:solidFill>
              </a:rPr>
              <a:t>1= AK x/x</a:t>
            </a:r>
          </a:p>
          <a:p>
            <a:endParaRPr lang="de-CH" sz="1000" dirty="0" smtClean="0">
              <a:solidFill>
                <a:schemeClr val="bg1"/>
              </a:solidFill>
            </a:endParaRPr>
          </a:p>
          <a:p>
            <a:r>
              <a:rPr lang="de-CH" dirty="0" smtClean="0">
                <a:solidFill>
                  <a:schemeClr val="bg1"/>
                </a:solidFill>
              </a:rPr>
              <a:t>Aussentelefon</a:t>
            </a:r>
          </a:p>
          <a:p>
            <a:r>
              <a:rPr lang="de-CH" dirty="0" smtClean="0">
                <a:solidFill>
                  <a:schemeClr val="bg1"/>
                </a:solidFill>
              </a:rPr>
              <a:t>2 = AK y/y</a:t>
            </a:r>
          </a:p>
        </p:txBody>
      </p:sp>
      <p:sp>
        <p:nvSpPr>
          <p:cNvPr id="31" name="Ellipse 30"/>
          <p:cNvSpPr/>
          <p:nvPr/>
        </p:nvSpPr>
        <p:spPr>
          <a:xfrm>
            <a:off x="5878912" y="5404314"/>
            <a:ext cx="187319" cy="18085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2" name="Ellipse 31"/>
          <p:cNvSpPr/>
          <p:nvPr/>
        </p:nvSpPr>
        <p:spPr>
          <a:xfrm>
            <a:off x="5486451" y="5788620"/>
            <a:ext cx="187319" cy="18085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3" name="Ellipse 32"/>
          <p:cNvSpPr/>
          <p:nvPr/>
        </p:nvSpPr>
        <p:spPr>
          <a:xfrm>
            <a:off x="5486452" y="4987803"/>
            <a:ext cx="187319" cy="18085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4" name="Textfeld 33"/>
          <p:cNvSpPr txBox="1"/>
          <p:nvPr/>
        </p:nvSpPr>
        <p:spPr>
          <a:xfrm>
            <a:off x="6228184" y="5371853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CH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4572000" y="2420888"/>
            <a:ext cx="4464496" cy="194421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CH" sz="1100" dirty="0"/>
          </a:p>
        </p:txBody>
      </p:sp>
      <p:sp>
        <p:nvSpPr>
          <p:cNvPr id="36" name="Ellipse 35"/>
          <p:cNvSpPr/>
          <p:nvPr/>
        </p:nvSpPr>
        <p:spPr>
          <a:xfrm>
            <a:off x="4932040" y="2780928"/>
            <a:ext cx="1296144" cy="122849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7" name="Ellipse 36"/>
          <p:cNvSpPr/>
          <p:nvPr/>
        </p:nvSpPr>
        <p:spPr>
          <a:xfrm>
            <a:off x="5076055" y="3316082"/>
            <a:ext cx="187319" cy="18085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8" name="Textfeld 37"/>
          <p:cNvSpPr txBox="1"/>
          <p:nvPr/>
        </p:nvSpPr>
        <p:spPr>
          <a:xfrm>
            <a:off x="5468516" y="2533573"/>
            <a:ext cx="5040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de-CH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876256" y="2708920"/>
            <a:ext cx="19442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/>
                </a:solidFill>
              </a:rPr>
              <a:t>Zuleitung</a:t>
            </a:r>
          </a:p>
          <a:p>
            <a:r>
              <a:rPr lang="de-CH" dirty="0" smtClean="0">
                <a:solidFill>
                  <a:schemeClr val="bg1"/>
                </a:solidFill>
              </a:rPr>
              <a:t>1= AK x/x</a:t>
            </a:r>
          </a:p>
          <a:p>
            <a:endParaRPr lang="de-CH" sz="1000" dirty="0" smtClean="0">
              <a:solidFill>
                <a:schemeClr val="bg1"/>
              </a:solidFill>
            </a:endParaRPr>
          </a:p>
          <a:p>
            <a:r>
              <a:rPr lang="de-CH" dirty="0" smtClean="0">
                <a:solidFill>
                  <a:schemeClr val="bg1"/>
                </a:solidFill>
              </a:rPr>
              <a:t>Aussentelefon</a:t>
            </a:r>
          </a:p>
          <a:p>
            <a:r>
              <a:rPr lang="de-CH" dirty="0" smtClean="0">
                <a:solidFill>
                  <a:schemeClr val="bg1"/>
                </a:solidFill>
              </a:rPr>
              <a:t>2 = AK y/y</a:t>
            </a:r>
          </a:p>
        </p:txBody>
      </p:sp>
      <p:sp>
        <p:nvSpPr>
          <p:cNvPr id="40" name="Ellipse 39"/>
          <p:cNvSpPr/>
          <p:nvPr/>
        </p:nvSpPr>
        <p:spPr>
          <a:xfrm>
            <a:off x="5878912" y="3316082"/>
            <a:ext cx="187319" cy="18085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1" name="Ellipse 40"/>
          <p:cNvSpPr/>
          <p:nvPr/>
        </p:nvSpPr>
        <p:spPr>
          <a:xfrm>
            <a:off x="5486451" y="3700388"/>
            <a:ext cx="187319" cy="18085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2" name="Ellipse 41"/>
          <p:cNvSpPr/>
          <p:nvPr/>
        </p:nvSpPr>
        <p:spPr>
          <a:xfrm>
            <a:off x="5486452" y="2899571"/>
            <a:ext cx="187319" cy="18085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3" name="Textfeld 42"/>
          <p:cNvSpPr txBox="1"/>
          <p:nvPr/>
        </p:nvSpPr>
        <p:spPr>
          <a:xfrm>
            <a:off x="6228184" y="3283621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CH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hteck 44"/>
          <p:cNvSpPr/>
          <p:nvPr/>
        </p:nvSpPr>
        <p:spPr>
          <a:xfrm>
            <a:off x="35496" y="332656"/>
            <a:ext cx="4464496" cy="194421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CH" sz="1100" dirty="0"/>
          </a:p>
        </p:txBody>
      </p:sp>
      <p:sp>
        <p:nvSpPr>
          <p:cNvPr id="46" name="Ellipse 45"/>
          <p:cNvSpPr/>
          <p:nvPr/>
        </p:nvSpPr>
        <p:spPr>
          <a:xfrm>
            <a:off x="395536" y="692696"/>
            <a:ext cx="1296144" cy="122849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7" name="Ellipse 46"/>
          <p:cNvSpPr/>
          <p:nvPr/>
        </p:nvSpPr>
        <p:spPr>
          <a:xfrm>
            <a:off x="539551" y="1227850"/>
            <a:ext cx="187319" cy="18085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8" name="Textfeld 47"/>
          <p:cNvSpPr txBox="1"/>
          <p:nvPr/>
        </p:nvSpPr>
        <p:spPr>
          <a:xfrm>
            <a:off x="932012" y="445341"/>
            <a:ext cx="5040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de-CH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2339752" y="620688"/>
            <a:ext cx="19442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/>
                </a:solidFill>
              </a:rPr>
              <a:t>Zuleitung</a:t>
            </a:r>
          </a:p>
          <a:p>
            <a:r>
              <a:rPr lang="de-CH" dirty="0" smtClean="0">
                <a:solidFill>
                  <a:schemeClr val="bg1"/>
                </a:solidFill>
              </a:rPr>
              <a:t>1= AK x/x</a:t>
            </a:r>
          </a:p>
          <a:p>
            <a:endParaRPr lang="de-CH" sz="1000" dirty="0" smtClean="0">
              <a:solidFill>
                <a:schemeClr val="bg1"/>
              </a:solidFill>
            </a:endParaRPr>
          </a:p>
          <a:p>
            <a:r>
              <a:rPr lang="de-CH" dirty="0" smtClean="0">
                <a:solidFill>
                  <a:schemeClr val="bg1"/>
                </a:solidFill>
              </a:rPr>
              <a:t>Aussentelefon</a:t>
            </a:r>
          </a:p>
          <a:p>
            <a:r>
              <a:rPr lang="de-CH" dirty="0" smtClean="0">
                <a:solidFill>
                  <a:schemeClr val="bg1"/>
                </a:solidFill>
              </a:rPr>
              <a:t>2 = AK y/y</a:t>
            </a:r>
          </a:p>
        </p:txBody>
      </p:sp>
      <p:sp>
        <p:nvSpPr>
          <p:cNvPr id="50" name="Ellipse 49"/>
          <p:cNvSpPr/>
          <p:nvPr/>
        </p:nvSpPr>
        <p:spPr>
          <a:xfrm>
            <a:off x="1342408" y="1227850"/>
            <a:ext cx="187319" cy="18085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1" name="Ellipse 50"/>
          <p:cNvSpPr/>
          <p:nvPr/>
        </p:nvSpPr>
        <p:spPr>
          <a:xfrm>
            <a:off x="949947" y="1612156"/>
            <a:ext cx="187319" cy="18085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2" name="Ellipse 51"/>
          <p:cNvSpPr/>
          <p:nvPr/>
        </p:nvSpPr>
        <p:spPr>
          <a:xfrm>
            <a:off x="949948" y="811339"/>
            <a:ext cx="187319" cy="18085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3" name="Textfeld 52"/>
          <p:cNvSpPr txBox="1"/>
          <p:nvPr/>
        </p:nvSpPr>
        <p:spPr>
          <a:xfrm>
            <a:off x="1691680" y="1195389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CH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hteck 53"/>
          <p:cNvSpPr/>
          <p:nvPr/>
        </p:nvSpPr>
        <p:spPr>
          <a:xfrm>
            <a:off x="4572000" y="346391"/>
            <a:ext cx="4464496" cy="194421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CH" sz="1100" dirty="0"/>
          </a:p>
        </p:txBody>
      </p:sp>
      <p:sp>
        <p:nvSpPr>
          <p:cNvPr id="55" name="Ellipse 54"/>
          <p:cNvSpPr/>
          <p:nvPr/>
        </p:nvSpPr>
        <p:spPr>
          <a:xfrm>
            <a:off x="4963418" y="706431"/>
            <a:ext cx="1296144" cy="122849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6" name="Ellipse 55"/>
          <p:cNvSpPr/>
          <p:nvPr/>
        </p:nvSpPr>
        <p:spPr>
          <a:xfrm>
            <a:off x="5107433" y="1241585"/>
            <a:ext cx="187319" cy="18085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7" name="Textfeld 56"/>
          <p:cNvSpPr txBox="1"/>
          <p:nvPr/>
        </p:nvSpPr>
        <p:spPr>
          <a:xfrm>
            <a:off x="5499894" y="459076"/>
            <a:ext cx="5040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de-CH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feld 57"/>
          <p:cNvSpPr txBox="1"/>
          <p:nvPr/>
        </p:nvSpPr>
        <p:spPr>
          <a:xfrm>
            <a:off x="6907634" y="634423"/>
            <a:ext cx="19442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/>
                </a:solidFill>
              </a:rPr>
              <a:t>Zuleitung</a:t>
            </a:r>
          </a:p>
          <a:p>
            <a:r>
              <a:rPr lang="de-CH" dirty="0" smtClean="0">
                <a:solidFill>
                  <a:schemeClr val="bg1"/>
                </a:solidFill>
              </a:rPr>
              <a:t>1= AK x/x</a:t>
            </a:r>
          </a:p>
          <a:p>
            <a:endParaRPr lang="de-CH" sz="1000" dirty="0" smtClean="0">
              <a:solidFill>
                <a:schemeClr val="bg1"/>
              </a:solidFill>
            </a:endParaRPr>
          </a:p>
          <a:p>
            <a:r>
              <a:rPr lang="de-CH" dirty="0" smtClean="0">
                <a:solidFill>
                  <a:schemeClr val="bg1"/>
                </a:solidFill>
              </a:rPr>
              <a:t>Aussentelefon</a:t>
            </a:r>
          </a:p>
          <a:p>
            <a:r>
              <a:rPr lang="de-CH" dirty="0" smtClean="0">
                <a:solidFill>
                  <a:schemeClr val="bg1"/>
                </a:solidFill>
              </a:rPr>
              <a:t>2 = AK y/y</a:t>
            </a:r>
          </a:p>
        </p:txBody>
      </p:sp>
      <p:sp>
        <p:nvSpPr>
          <p:cNvPr id="59" name="Ellipse 58"/>
          <p:cNvSpPr/>
          <p:nvPr/>
        </p:nvSpPr>
        <p:spPr>
          <a:xfrm>
            <a:off x="5910290" y="1241585"/>
            <a:ext cx="187319" cy="18085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0" name="Ellipse 59"/>
          <p:cNvSpPr/>
          <p:nvPr/>
        </p:nvSpPr>
        <p:spPr>
          <a:xfrm>
            <a:off x="5517829" y="1625891"/>
            <a:ext cx="187319" cy="18085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1" name="Ellipse 60"/>
          <p:cNvSpPr/>
          <p:nvPr/>
        </p:nvSpPr>
        <p:spPr>
          <a:xfrm>
            <a:off x="5517830" y="825074"/>
            <a:ext cx="187319" cy="18085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2" name="Textfeld 61"/>
          <p:cNvSpPr txBox="1"/>
          <p:nvPr/>
        </p:nvSpPr>
        <p:spPr>
          <a:xfrm>
            <a:off x="6259562" y="120912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CH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01080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Bildschirmpräsentation (4:3)</PresentationFormat>
  <Paragraphs>75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Larissa</vt:lpstr>
      <vt:lpstr>PowerPoint-Präsentation</vt:lpstr>
      <vt:lpstr>PowerPoint-Präsentation</vt:lpstr>
      <vt:lpstr>PowerPoint-Präsentation</vt:lpstr>
    </vt:vector>
  </TitlesOfParts>
  <Company>Kanton Luzern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Sandro Birrer</dc:creator>
  <cp:lastModifiedBy>Sandro Birrer</cp:lastModifiedBy>
  <cp:revision>36</cp:revision>
  <cp:lastPrinted>2018-04-12T15:02:33Z</cp:lastPrinted>
  <dcterms:created xsi:type="dcterms:W3CDTF">2017-05-15T06:17:45Z</dcterms:created>
  <dcterms:modified xsi:type="dcterms:W3CDTF">2021-03-22T14:22:17Z</dcterms:modified>
</cp:coreProperties>
</file>